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Inter Light"/>
      <p:regular r:id="rId15"/>
      <p:bold r:id="rId16"/>
    </p:embeddedFont>
    <p:embeddedFont>
      <p:font typeface="Inter"/>
      <p:regular r:id="rId17"/>
      <p:bold r:id="rId18"/>
    </p:embeddedFont>
    <p:embeddedFont>
      <p:font typeface="Cinzel ExtraBold"/>
      <p:bold r:id="rId19"/>
    </p:embeddedFont>
    <p:embeddedFont>
      <p:font typeface="Jua"/>
      <p:regular r:id="rId20"/>
    </p:embeddedFont>
    <p:embeddedFont>
      <p:font typeface="Cinzel"/>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04EF83-5AFC-48C3-B709-7E49EAFEC3B4}">
  <a:tblStyle styleId="{2A04EF83-5AFC-48C3-B709-7E49EAFEC3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Jua-regular.fntdata"/><Relationship Id="rId22" Type="http://schemas.openxmlformats.org/officeDocument/2006/relationships/font" Target="fonts/Cinzel-bold.fntdata"/><Relationship Id="rId21" Type="http://schemas.openxmlformats.org/officeDocument/2006/relationships/font" Target="fonts/Cinzel-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InterLight-regular.fntdata"/><Relationship Id="rId14" Type="http://schemas.openxmlformats.org/officeDocument/2006/relationships/slide" Target="slides/slide9.xml"/><Relationship Id="rId17" Type="http://schemas.openxmlformats.org/officeDocument/2006/relationships/font" Target="fonts/Inter-regular.fntdata"/><Relationship Id="rId16" Type="http://schemas.openxmlformats.org/officeDocument/2006/relationships/font" Target="fonts/InterLight-bold.fntdata"/><Relationship Id="rId19" Type="http://schemas.openxmlformats.org/officeDocument/2006/relationships/font" Target="fonts/CinzelExtraBold-bold.fntdata"/><Relationship Id="rId18" Type="http://schemas.openxmlformats.org/officeDocument/2006/relationships/font" Target="fonts/Inter-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eb5cd01b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eb5cd01b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50374b0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50374b0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21fa792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21fa792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ee02864a4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ee02864a4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03d90df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03d90df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50374b06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50374b06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ee02864a4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ee02864a4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ee02864a4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ee02864a4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50374b06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50374b06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rot="-492">
            <a:off x="2474250" y="3479751"/>
            <a:ext cx="4195500" cy="42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txBox="1"/>
          <p:nvPr>
            <p:ph type="ctrTitle"/>
          </p:nvPr>
        </p:nvSpPr>
        <p:spPr>
          <a:xfrm>
            <a:off x="1438200" y="1237225"/>
            <a:ext cx="6267900" cy="22344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1"/>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1"/>
          <p:cNvSpPr txBox="1"/>
          <p:nvPr>
            <p:ph hasCustomPrompt="1" type="title"/>
          </p:nvPr>
        </p:nvSpPr>
        <p:spPr>
          <a:xfrm rot="402">
            <a:off x="719950" y="1303475"/>
            <a:ext cx="7704000" cy="20118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978800" y="3285775"/>
            <a:ext cx="5186400" cy="44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3"/>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txBox="1"/>
          <p:nvPr>
            <p:ph hasCustomPrompt="1" type="title"/>
          </p:nvPr>
        </p:nvSpPr>
        <p:spPr>
          <a:xfrm rot="1961">
            <a:off x="2909743" y="1653976"/>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1" name="Google Shape;51;p13"/>
          <p:cNvSpPr txBox="1"/>
          <p:nvPr>
            <p:ph idx="2" type="title"/>
          </p:nvPr>
        </p:nvSpPr>
        <p:spPr>
          <a:xfrm>
            <a:off x="720000" y="1508100"/>
            <a:ext cx="2193300" cy="79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 name="Google Shape;52;p13"/>
          <p:cNvSpPr txBox="1"/>
          <p:nvPr>
            <p:ph idx="1" type="subTitle"/>
          </p:nvPr>
        </p:nvSpPr>
        <p:spPr>
          <a:xfrm>
            <a:off x="720000" y="2164183"/>
            <a:ext cx="2193300" cy="602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 name="Google Shape;53;p13"/>
          <p:cNvSpPr txBox="1"/>
          <p:nvPr>
            <p:ph hasCustomPrompt="1" idx="3" type="title"/>
          </p:nvPr>
        </p:nvSpPr>
        <p:spPr>
          <a:xfrm rot="1961">
            <a:off x="2909850" y="3326273"/>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4" name="Google Shape;54;p13"/>
          <p:cNvSpPr txBox="1"/>
          <p:nvPr>
            <p:ph idx="4" type="title"/>
          </p:nvPr>
        </p:nvSpPr>
        <p:spPr>
          <a:xfrm>
            <a:off x="720000" y="3180300"/>
            <a:ext cx="2193300" cy="79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5" name="Google Shape;55;p13"/>
          <p:cNvSpPr txBox="1"/>
          <p:nvPr>
            <p:ph idx="5" type="subTitle"/>
          </p:nvPr>
        </p:nvSpPr>
        <p:spPr>
          <a:xfrm>
            <a:off x="720000" y="3836408"/>
            <a:ext cx="2193300" cy="602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 name="Google Shape;56;p13"/>
          <p:cNvSpPr txBox="1"/>
          <p:nvPr>
            <p:ph hasCustomPrompt="1" idx="6" type="title"/>
          </p:nvPr>
        </p:nvSpPr>
        <p:spPr>
          <a:xfrm flipH="1" rot="-1961">
            <a:off x="5182100" y="1654015"/>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7" name="Google Shape;57;p13"/>
          <p:cNvSpPr txBox="1"/>
          <p:nvPr>
            <p:ph idx="7" type="title"/>
          </p:nvPr>
        </p:nvSpPr>
        <p:spPr>
          <a:xfrm flipH="1">
            <a:off x="6230700" y="1508100"/>
            <a:ext cx="2193300" cy="791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idx="8" type="subTitle"/>
          </p:nvPr>
        </p:nvSpPr>
        <p:spPr>
          <a:xfrm flipH="1">
            <a:off x="6230700" y="2164183"/>
            <a:ext cx="2193300" cy="602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9" name="Google Shape;59;p13"/>
          <p:cNvSpPr txBox="1"/>
          <p:nvPr>
            <p:ph hasCustomPrompt="1" idx="9" type="title"/>
          </p:nvPr>
        </p:nvSpPr>
        <p:spPr>
          <a:xfrm flipH="1" rot="-1961">
            <a:off x="5182100" y="3326227"/>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0" name="Google Shape;60;p13"/>
          <p:cNvSpPr txBox="1"/>
          <p:nvPr>
            <p:ph idx="13" type="title"/>
          </p:nvPr>
        </p:nvSpPr>
        <p:spPr>
          <a:xfrm flipH="1">
            <a:off x="6230700" y="3180300"/>
            <a:ext cx="2193300" cy="791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13"/>
          <p:cNvSpPr txBox="1"/>
          <p:nvPr>
            <p:ph idx="14" type="subTitle"/>
          </p:nvPr>
        </p:nvSpPr>
        <p:spPr>
          <a:xfrm flipH="1">
            <a:off x="6230700" y="3836408"/>
            <a:ext cx="2193300" cy="602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2" name="Google Shape;62;p13"/>
          <p:cNvSpPr txBox="1"/>
          <p:nvPr>
            <p:ph idx="15" type="title"/>
          </p:nvPr>
        </p:nvSpPr>
        <p:spPr>
          <a:xfrm>
            <a:off x="720000" y="540000"/>
            <a:ext cx="7704000" cy="634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rgbClr val="161616">
              <a:alpha val="3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type="title"/>
          </p:nvPr>
        </p:nvSpPr>
        <p:spPr>
          <a:xfrm rot="-941">
            <a:off x="720000" y="3076282"/>
            <a:ext cx="3286500" cy="604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6" name="Google Shape;66;p14"/>
          <p:cNvSpPr txBox="1"/>
          <p:nvPr>
            <p:ph idx="1" type="subTitle"/>
          </p:nvPr>
        </p:nvSpPr>
        <p:spPr>
          <a:xfrm>
            <a:off x="720125" y="1462276"/>
            <a:ext cx="4563900" cy="170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5"/>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720000" y="2324613"/>
            <a:ext cx="4136100" cy="2030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3600"/>
              <a:buNone/>
              <a:defRPr sz="5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5"/>
          <p:cNvSpPr txBox="1"/>
          <p:nvPr>
            <p:ph idx="1" type="subTitle"/>
          </p:nvPr>
        </p:nvSpPr>
        <p:spPr>
          <a:xfrm>
            <a:off x="5249700" y="2441475"/>
            <a:ext cx="3174300" cy="16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_1_1_2">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6"/>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4" name="Google Shape;74;p16"/>
          <p:cNvSpPr txBox="1"/>
          <p:nvPr>
            <p:ph idx="1" type="subTitle"/>
          </p:nvPr>
        </p:nvSpPr>
        <p:spPr>
          <a:xfrm>
            <a:off x="5675463" y="2417300"/>
            <a:ext cx="2305500" cy="126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_1_1_1_1_2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txBox="1"/>
          <p:nvPr>
            <p:ph type="title"/>
          </p:nvPr>
        </p:nvSpPr>
        <p:spPr>
          <a:xfrm>
            <a:off x="1003313" y="1676075"/>
            <a:ext cx="3104400" cy="1660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8" name="Google Shape;78;p17"/>
          <p:cNvSpPr txBox="1"/>
          <p:nvPr>
            <p:ph idx="1" type="subTitle"/>
          </p:nvPr>
        </p:nvSpPr>
        <p:spPr>
          <a:xfrm>
            <a:off x="1003313" y="3294525"/>
            <a:ext cx="3104400" cy="10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1_1_2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txBox="1"/>
          <p:nvPr>
            <p:ph type="title"/>
          </p:nvPr>
        </p:nvSpPr>
        <p:spPr>
          <a:xfrm>
            <a:off x="3041538" y="1798088"/>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2" name="Google Shape;82;p18"/>
          <p:cNvSpPr txBox="1"/>
          <p:nvPr>
            <p:ph idx="1" type="subTitle"/>
          </p:nvPr>
        </p:nvSpPr>
        <p:spPr>
          <a:xfrm>
            <a:off x="3041538" y="2185662"/>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 name="Google Shape;83;p18"/>
          <p:cNvSpPr txBox="1"/>
          <p:nvPr>
            <p:ph idx="2" type="title"/>
          </p:nvPr>
        </p:nvSpPr>
        <p:spPr>
          <a:xfrm>
            <a:off x="3041538" y="3254275"/>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4" name="Google Shape;84;p18"/>
          <p:cNvSpPr txBox="1"/>
          <p:nvPr>
            <p:ph idx="3" type="subTitle"/>
          </p:nvPr>
        </p:nvSpPr>
        <p:spPr>
          <a:xfrm>
            <a:off x="3041538" y="3641827"/>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 name="Google Shape;85;p18"/>
          <p:cNvSpPr txBox="1"/>
          <p:nvPr>
            <p:ph idx="4"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9"/>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9" name="Google Shape;89;p19"/>
          <p:cNvSpPr txBox="1"/>
          <p:nvPr>
            <p:ph idx="2" type="title"/>
          </p:nvPr>
        </p:nvSpPr>
        <p:spPr>
          <a:xfrm>
            <a:off x="3193938" y="1180888"/>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0" name="Google Shape;90;p19"/>
          <p:cNvSpPr txBox="1"/>
          <p:nvPr>
            <p:ph idx="1" type="subTitle"/>
          </p:nvPr>
        </p:nvSpPr>
        <p:spPr>
          <a:xfrm>
            <a:off x="3193938" y="1568439"/>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 name="Google Shape;91;p19"/>
          <p:cNvSpPr txBox="1"/>
          <p:nvPr>
            <p:ph idx="3" type="title"/>
          </p:nvPr>
        </p:nvSpPr>
        <p:spPr>
          <a:xfrm>
            <a:off x="3193938" y="2381163"/>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2" name="Google Shape;92;p19"/>
          <p:cNvSpPr txBox="1"/>
          <p:nvPr>
            <p:ph idx="4" type="subTitle"/>
          </p:nvPr>
        </p:nvSpPr>
        <p:spPr>
          <a:xfrm>
            <a:off x="3193938" y="2768721"/>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 name="Google Shape;93;p19"/>
          <p:cNvSpPr txBox="1"/>
          <p:nvPr>
            <p:ph idx="5" type="title"/>
          </p:nvPr>
        </p:nvSpPr>
        <p:spPr>
          <a:xfrm>
            <a:off x="3193938" y="3581450"/>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4" name="Google Shape;94;p19"/>
          <p:cNvSpPr txBox="1"/>
          <p:nvPr>
            <p:ph idx="6" type="subTitle"/>
          </p:nvPr>
        </p:nvSpPr>
        <p:spPr>
          <a:xfrm>
            <a:off x="3193938" y="3969002"/>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0"/>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txBox="1"/>
          <p:nvPr>
            <p:ph type="title"/>
          </p:nvPr>
        </p:nvSpPr>
        <p:spPr>
          <a:xfrm>
            <a:off x="720000" y="2999550"/>
            <a:ext cx="24063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0"/>
          <p:cNvSpPr txBox="1"/>
          <p:nvPr>
            <p:ph idx="1" type="subTitle"/>
          </p:nvPr>
        </p:nvSpPr>
        <p:spPr>
          <a:xfrm>
            <a:off x="720000" y="1754750"/>
            <a:ext cx="24063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 name="Google Shape;99;p20"/>
          <p:cNvSpPr txBox="1"/>
          <p:nvPr>
            <p:ph idx="2" type="title"/>
          </p:nvPr>
        </p:nvSpPr>
        <p:spPr>
          <a:xfrm>
            <a:off x="3368850" y="2999550"/>
            <a:ext cx="24063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20"/>
          <p:cNvSpPr txBox="1"/>
          <p:nvPr>
            <p:ph idx="3" type="subTitle"/>
          </p:nvPr>
        </p:nvSpPr>
        <p:spPr>
          <a:xfrm>
            <a:off x="3368850" y="1754750"/>
            <a:ext cx="24063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20"/>
          <p:cNvSpPr txBox="1"/>
          <p:nvPr>
            <p:ph idx="4" type="title"/>
          </p:nvPr>
        </p:nvSpPr>
        <p:spPr>
          <a:xfrm>
            <a:off x="6017700" y="2999550"/>
            <a:ext cx="24063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20"/>
          <p:cNvSpPr txBox="1"/>
          <p:nvPr>
            <p:ph idx="5" type="subTitle"/>
          </p:nvPr>
        </p:nvSpPr>
        <p:spPr>
          <a:xfrm>
            <a:off x="6017700" y="1754750"/>
            <a:ext cx="24063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 name="Google Shape;103;p20"/>
          <p:cNvSpPr txBox="1"/>
          <p:nvPr>
            <p:ph idx="6"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p:nvPr/>
        </p:nvSpPr>
        <p:spPr>
          <a:xfrm>
            <a:off x="0" y="0"/>
            <a:ext cx="9144000" cy="5143500"/>
          </a:xfrm>
          <a:prstGeom prst="rect">
            <a:avLst/>
          </a:prstGeom>
          <a:solidFill>
            <a:srgbClr val="161616">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title"/>
          </p:nvPr>
        </p:nvSpPr>
        <p:spPr>
          <a:xfrm>
            <a:off x="720000" y="2612759"/>
            <a:ext cx="4360200" cy="15303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20000" y="580988"/>
            <a:ext cx="1863600" cy="18057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11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rot="455">
            <a:off x="720000" y="4048313"/>
            <a:ext cx="4534800" cy="399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21"/>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07" name="Google Shape;107;p21"/>
          <p:cNvSpPr txBox="1"/>
          <p:nvPr>
            <p:ph idx="2" type="title"/>
          </p:nvPr>
        </p:nvSpPr>
        <p:spPr>
          <a:xfrm>
            <a:off x="910498" y="1842913"/>
            <a:ext cx="24681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 name="Google Shape;108;p21"/>
          <p:cNvSpPr txBox="1"/>
          <p:nvPr>
            <p:ph idx="1" type="subTitle"/>
          </p:nvPr>
        </p:nvSpPr>
        <p:spPr>
          <a:xfrm>
            <a:off x="910509" y="2200838"/>
            <a:ext cx="24681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21"/>
          <p:cNvSpPr txBox="1"/>
          <p:nvPr>
            <p:ph idx="3" type="title"/>
          </p:nvPr>
        </p:nvSpPr>
        <p:spPr>
          <a:xfrm>
            <a:off x="5765399" y="1842913"/>
            <a:ext cx="24681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 name="Google Shape;110;p21"/>
          <p:cNvSpPr txBox="1"/>
          <p:nvPr>
            <p:ph idx="4" type="subTitle"/>
          </p:nvPr>
        </p:nvSpPr>
        <p:spPr>
          <a:xfrm>
            <a:off x="5765407" y="2200838"/>
            <a:ext cx="24681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 name="Google Shape;111;p21"/>
          <p:cNvSpPr txBox="1"/>
          <p:nvPr>
            <p:ph idx="5" type="title"/>
          </p:nvPr>
        </p:nvSpPr>
        <p:spPr>
          <a:xfrm>
            <a:off x="910488" y="3121088"/>
            <a:ext cx="24681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2" name="Google Shape;112;p21"/>
          <p:cNvSpPr txBox="1"/>
          <p:nvPr>
            <p:ph idx="6" type="subTitle"/>
          </p:nvPr>
        </p:nvSpPr>
        <p:spPr>
          <a:xfrm>
            <a:off x="910498" y="3479013"/>
            <a:ext cx="24681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 name="Google Shape;113;p21"/>
          <p:cNvSpPr txBox="1"/>
          <p:nvPr>
            <p:ph idx="7" type="title"/>
          </p:nvPr>
        </p:nvSpPr>
        <p:spPr>
          <a:xfrm>
            <a:off x="5765388" y="3121088"/>
            <a:ext cx="24681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4" name="Google Shape;114;p21"/>
          <p:cNvSpPr txBox="1"/>
          <p:nvPr>
            <p:ph idx="8" type="subTitle"/>
          </p:nvPr>
        </p:nvSpPr>
        <p:spPr>
          <a:xfrm>
            <a:off x="5765396" y="3479013"/>
            <a:ext cx="24681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18" name="Google Shape;118;p22"/>
          <p:cNvSpPr txBox="1"/>
          <p:nvPr>
            <p:ph idx="2" type="title"/>
          </p:nvPr>
        </p:nvSpPr>
        <p:spPr>
          <a:xfrm>
            <a:off x="1680532" y="1355963"/>
            <a:ext cx="27417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 name="Google Shape;119;p22"/>
          <p:cNvSpPr txBox="1"/>
          <p:nvPr>
            <p:ph idx="1" type="subTitle"/>
          </p:nvPr>
        </p:nvSpPr>
        <p:spPr>
          <a:xfrm>
            <a:off x="1680532" y="1713888"/>
            <a:ext cx="2741700" cy="6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22"/>
          <p:cNvSpPr txBox="1"/>
          <p:nvPr>
            <p:ph idx="3" type="title"/>
          </p:nvPr>
        </p:nvSpPr>
        <p:spPr>
          <a:xfrm>
            <a:off x="1680525" y="3755181"/>
            <a:ext cx="27417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1" name="Google Shape;121;p22"/>
          <p:cNvSpPr txBox="1"/>
          <p:nvPr>
            <p:ph idx="4" type="subTitle"/>
          </p:nvPr>
        </p:nvSpPr>
        <p:spPr>
          <a:xfrm>
            <a:off x="1680532" y="4127887"/>
            <a:ext cx="2741700" cy="5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 name="Google Shape;122;p22"/>
          <p:cNvSpPr txBox="1"/>
          <p:nvPr>
            <p:ph idx="5" type="title"/>
          </p:nvPr>
        </p:nvSpPr>
        <p:spPr>
          <a:xfrm>
            <a:off x="1680532" y="2555565"/>
            <a:ext cx="27417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3" name="Google Shape;123;p22"/>
          <p:cNvSpPr txBox="1"/>
          <p:nvPr>
            <p:ph idx="6" type="subTitle"/>
          </p:nvPr>
        </p:nvSpPr>
        <p:spPr>
          <a:xfrm>
            <a:off x="1680532" y="2913509"/>
            <a:ext cx="2741700" cy="6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22"/>
          <p:cNvSpPr txBox="1"/>
          <p:nvPr>
            <p:ph idx="7" type="title"/>
          </p:nvPr>
        </p:nvSpPr>
        <p:spPr>
          <a:xfrm>
            <a:off x="4725950" y="3708222"/>
            <a:ext cx="27417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5" name="Google Shape;125;p22"/>
          <p:cNvSpPr txBox="1"/>
          <p:nvPr>
            <p:ph idx="8" type="subTitle"/>
          </p:nvPr>
        </p:nvSpPr>
        <p:spPr>
          <a:xfrm>
            <a:off x="4725957" y="4066163"/>
            <a:ext cx="2741700" cy="54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6" name="Google Shape;126;p22"/>
          <p:cNvSpPr txBox="1"/>
          <p:nvPr>
            <p:ph idx="9" type="title"/>
          </p:nvPr>
        </p:nvSpPr>
        <p:spPr>
          <a:xfrm>
            <a:off x="4725951" y="1355963"/>
            <a:ext cx="27417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7" name="Google Shape;127;p22"/>
          <p:cNvSpPr txBox="1"/>
          <p:nvPr>
            <p:ph idx="13" type="subTitle"/>
          </p:nvPr>
        </p:nvSpPr>
        <p:spPr>
          <a:xfrm>
            <a:off x="4725956" y="1713887"/>
            <a:ext cx="2741700" cy="60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 name="Google Shape;128;p22"/>
          <p:cNvSpPr txBox="1"/>
          <p:nvPr>
            <p:ph idx="14" type="title"/>
          </p:nvPr>
        </p:nvSpPr>
        <p:spPr>
          <a:xfrm>
            <a:off x="4725951" y="2555561"/>
            <a:ext cx="27417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 name="Google Shape;129;p22"/>
          <p:cNvSpPr txBox="1"/>
          <p:nvPr>
            <p:ph idx="15" type="subTitle"/>
          </p:nvPr>
        </p:nvSpPr>
        <p:spPr>
          <a:xfrm>
            <a:off x="4725956" y="2913504"/>
            <a:ext cx="2741700" cy="60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2_1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3"/>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type="title"/>
          </p:nvPr>
        </p:nvSpPr>
        <p:spPr>
          <a:xfrm>
            <a:off x="719999" y="18905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23"/>
          <p:cNvSpPr txBox="1"/>
          <p:nvPr>
            <p:ph idx="1" type="subTitle"/>
          </p:nvPr>
        </p:nvSpPr>
        <p:spPr>
          <a:xfrm>
            <a:off x="720008" y="22485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3"/>
          <p:cNvSpPr txBox="1"/>
          <p:nvPr>
            <p:ph idx="2" type="title"/>
          </p:nvPr>
        </p:nvSpPr>
        <p:spPr>
          <a:xfrm>
            <a:off x="3486149" y="18905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5" name="Google Shape;135;p23"/>
          <p:cNvSpPr txBox="1"/>
          <p:nvPr>
            <p:ph idx="3" type="subTitle"/>
          </p:nvPr>
        </p:nvSpPr>
        <p:spPr>
          <a:xfrm>
            <a:off x="3486158" y="22485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3"/>
          <p:cNvSpPr txBox="1"/>
          <p:nvPr>
            <p:ph idx="4" type="title"/>
          </p:nvPr>
        </p:nvSpPr>
        <p:spPr>
          <a:xfrm>
            <a:off x="6252299" y="18905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23"/>
          <p:cNvSpPr txBox="1"/>
          <p:nvPr>
            <p:ph idx="5" type="subTitle"/>
          </p:nvPr>
        </p:nvSpPr>
        <p:spPr>
          <a:xfrm>
            <a:off x="6252308" y="22485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3"/>
          <p:cNvSpPr txBox="1"/>
          <p:nvPr>
            <p:ph idx="6" type="title"/>
          </p:nvPr>
        </p:nvSpPr>
        <p:spPr>
          <a:xfrm>
            <a:off x="719999" y="36812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9" name="Google Shape;139;p23"/>
          <p:cNvSpPr txBox="1"/>
          <p:nvPr>
            <p:ph idx="7" type="subTitle"/>
          </p:nvPr>
        </p:nvSpPr>
        <p:spPr>
          <a:xfrm>
            <a:off x="720008" y="40392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3"/>
          <p:cNvSpPr txBox="1"/>
          <p:nvPr>
            <p:ph idx="8" type="title"/>
          </p:nvPr>
        </p:nvSpPr>
        <p:spPr>
          <a:xfrm>
            <a:off x="3486149" y="36812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23"/>
          <p:cNvSpPr txBox="1"/>
          <p:nvPr>
            <p:ph idx="9" type="subTitle"/>
          </p:nvPr>
        </p:nvSpPr>
        <p:spPr>
          <a:xfrm>
            <a:off x="3486158" y="40392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3"/>
          <p:cNvSpPr txBox="1"/>
          <p:nvPr>
            <p:ph idx="13" type="title"/>
          </p:nvPr>
        </p:nvSpPr>
        <p:spPr>
          <a:xfrm>
            <a:off x="6252299" y="36812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23"/>
          <p:cNvSpPr txBox="1"/>
          <p:nvPr>
            <p:ph idx="14" type="subTitle"/>
          </p:nvPr>
        </p:nvSpPr>
        <p:spPr>
          <a:xfrm>
            <a:off x="6252308" y="40392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3"/>
          <p:cNvSpPr txBox="1"/>
          <p:nvPr>
            <p:ph idx="15"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4"/>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1" type="subTitle"/>
          </p:nvPr>
        </p:nvSpPr>
        <p:spPr>
          <a:xfrm>
            <a:off x="7200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 name="Google Shape;148;p24"/>
          <p:cNvSpPr txBox="1"/>
          <p:nvPr>
            <p:ph hasCustomPrompt="1" type="title"/>
          </p:nvPr>
        </p:nvSpPr>
        <p:spPr>
          <a:xfrm>
            <a:off x="1043501" y="1878275"/>
            <a:ext cx="906900" cy="9090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49" name="Google Shape;149;p24"/>
          <p:cNvSpPr txBox="1"/>
          <p:nvPr>
            <p:ph idx="2" type="title"/>
          </p:nvPr>
        </p:nvSpPr>
        <p:spPr>
          <a:xfrm>
            <a:off x="7200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0" name="Google Shape;150;p24"/>
          <p:cNvSpPr txBox="1"/>
          <p:nvPr>
            <p:ph idx="3" type="subTitle"/>
          </p:nvPr>
        </p:nvSpPr>
        <p:spPr>
          <a:xfrm>
            <a:off x="27278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1" name="Google Shape;151;p24"/>
          <p:cNvSpPr txBox="1"/>
          <p:nvPr>
            <p:ph hasCustomPrompt="1" idx="4" type="title"/>
          </p:nvPr>
        </p:nvSpPr>
        <p:spPr>
          <a:xfrm>
            <a:off x="3051319" y="1878275"/>
            <a:ext cx="906900" cy="9090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52" name="Google Shape;152;p24"/>
          <p:cNvSpPr txBox="1"/>
          <p:nvPr>
            <p:ph idx="5" type="title"/>
          </p:nvPr>
        </p:nvSpPr>
        <p:spPr>
          <a:xfrm>
            <a:off x="27278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3" name="Google Shape;153;p24"/>
          <p:cNvSpPr txBox="1"/>
          <p:nvPr>
            <p:ph idx="6" type="subTitle"/>
          </p:nvPr>
        </p:nvSpPr>
        <p:spPr>
          <a:xfrm>
            <a:off x="47356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24"/>
          <p:cNvSpPr txBox="1"/>
          <p:nvPr>
            <p:ph hasCustomPrompt="1" idx="7" type="title"/>
          </p:nvPr>
        </p:nvSpPr>
        <p:spPr>
          <a:xfrm>
            <a:off x="5059000" y="1878133"/>
            <a:ext cx="906900" cy="9093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55" name="Google Shape;155;p24"/>
          <p:cNvSpPr txBox="1"/>
          <p:nvPr>
            <p:ph idx="8" type="title"/>
          </p:nvPr>
        </p:nvSpPr>
        <p:spPr>
          <a:xfrm>
            <a:off x="47356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24"/>
          <p:cNvSpPr txBox="1"/>
          <p:nvPr>
            <p:ph idx="9" type="subTitle"/>
          </p:nvPr>
        </p:nvSpPr>
        <p:spPr>
          <a:xfrm>
            <a:off x="67434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4"/>
          <p:cNvSpPr txBox="1"/>
          <p:nvPr>
            <p:ph hasCustomPrompt="1" idx="13" type="title"/>
          </p:nvPr>
        </p:nvSpPr>
        <p:spPr>
          <a:xfrm>
            <a:off x="7066800" y="1878132"/>
            <a:ext cx="906900" cy="9093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58" name="Google Shape;158;p24"/>
          <p:cNvSpPr txBox="1"/>
          <p:nvPr>
            <p:ph idx="14" type="title"/>
          </p:nvPr>
        </p:nvSpPr>
        <p:spPr>
          <a:xfrm>
            <a:off x="67434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24"/>
          <p:cNvSpPr txBox="1"/>
          <p:nvPr>
            <p:ph idx="15"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p:nvPr/>
        </p:nvSpPr>
        <p:spPr>
          <a:xfrm>
            <a:off x="0" y="0"/>
            <a:ext cx="9144000" cy="5143500"/>
          </a:xfrm>
          <a:prstGeom prst="rect">
            <a:avLst/>
          </a:prstGeom>
          <a:solidFill>
            <a:srgbClr val="161616">
              <a:alpha val="77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txBox="1"/>
          <p:nvPr>
            <p:ph idx="1" type="subTitle"/>
          </p:nvPr>
        </p:nvSpPr>
        <p:spPr>
          <a:xfrm>
            <a:off x="720000" y="3599700"/>
            <a:ext cx="22854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25"/>
          <p:cNvSpPr txBox="1"/>
          <p:nvPr>
            <p:ph hasCustomPrompt="1" type="title"/>
          </p:nvPr>
        </p:nvSpPr>
        <p:spPr>
          <a:xfrm>
            <a:off x="720000" y="2252000"/>
            <a:ext cx="2285400" cy="11385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lt2"/>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64" name="Google Shape;164;p25"/>
          <p:cNvSpPr txBox="1"/>
          <p:nvPr>
            <p:ph idx="2" type="title"/>
          </p:nvPr>
        </p:nvSpPr>
        <p:spPr>
          <a:xfrm>
            <a:off x="720000" y="1515100"/>
            <a:ext cx="22854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5" name="Google Shape;165;p25"/>
          <p:cNvSpPr txBox="1"/>
          <p:nvPr>
            <p:ph idx="3" type="subTitle"/>
          </p:nvPr>
        </p:nvSpPr>
        <p:spPr>
          <a:xfrm>
            <a:off x="3429300" y="3599700"/>
            <a:ext cx="22854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5"/>
          <p:cNvSpPr txBox="1"/>
          <p:nvPr>
            <p:ph hasCustomPrompt="1" idx="4" type="title"/>
          </p:nvPr>
        </p:nvSpPr>
        <p:spPr>
          <a:xfrm>
            <a:off x="3429300" y="2252000"/>
            <a:ext cx="2285400" cy="11385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lt2"/>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67" name="Google Shape;167;p25"/>
          <p:cNvSpPr txBox="1"/>
          <p:nvPr>
            <p:ph idx="5" type="title"/>
          </p:nvPr>
        </p:nvSpPr>
        <p:spPr>
          <a:xfrm>
            <a:off x="3429300" y="1515100"/>
            <a:ext cx="22854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8" name="Google Shape;168;p25"/>
          <p:cNvSpPr txBox="1"/>
          <p:nvPr>
            <p:ph idx="6" type="subTitle"/>
          </p:nvPr>
        </p:nvSpPr>
        <p:spPr>
          <a:xfrm>
            <a:off x="6138600" y="3599700"/>
            <a:ext cx="22854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9" name="Google Shape;169;p25"/>
          <p:cNvSpPr txBox="1"/>
          <p:nvPr>
            <p:ph hasCustomPrompt="1" idx="7" type="title"/>
          </p:nvPr>
        </p:nvSpPr>
        <p:spPr>
          <a:xfrm>
            <a:off x="6138600" y="2252000"/>
            <a:ext cx="2285400" cy="11385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lt2"/>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70" name="Google Shape;170;p25"/>
          <p:cNvSpPr txBox="1"/>
          <p:nvPr>
            <p:ph idx="8" type="title"/>
          </p:nvPr>
        </p:nvSpPr>
        <p:spPr>
          <a:xfrm>
            <a:off x="6138600" y="1515100"/>
            <a:ext cx="22854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25"/>
          <p:cNvSpPr txBox="1"/>
          <p:nvPr>
            <p:ph idx="9"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26"/>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txBox="1"/>
          <p:nvPr/>
        </p:nvSpPr>
        <p:spPr>
          <a:xfrm>
            <a:off x="2849100" y="3353350"/>
            <a:ext cx="3445800" cy="7908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2"/>
                </a:solidFill>
                <a:latin typeface="Inter"/>
                <a:ea typeface="Inter"/>
                <a:cs typeface="Inter"/>
                <a:sym typeface="Inter"/>
              </a:rPr>
              <a:t>CREDITS:</a:t>
            </a:r>
            <a:r>
              <a:rPr lang="en" sz="1100">
                <a:solidFill>
                  <a:schemeClr val="dk2"/>
                </a:solidFill>
                <a:latin typeface="Inter"/>
                <a:ea typeface="Inter"/>
                <a:cs typeface="Inter"/>
                <a:sym typeface="Inter"/>
              </a:rPr>
              <a:t> This presentation template was created by </a:t>
            </a:r>
            <a:r>
              <a:rPr b="1" lang="en" sz="1100">
                <a:solidFill>
                  <a:schemeClr val="dk2"/>
                </a:solidFill>
                <a:uFill>
                  <a:noFill/>
                </a:uFill>
                <a:latin typeface="Inter"/>
                <a:ea typeface="Inter"/>
                <a:cs typeface="Inter"/>
                <a:sym typeface="Inter"/>
                <a:hlinkClick r:id="rId3">
                  <a:extLst>
                    <a:ext uri="{A12FA001-AC4F-418D-AE19-62706E023703}">
                      <ahyp:hlinkClr val="tx"/>
                    </a:ext>
                  </a:extLst>
                </a:hlinkClick>
              </a:rPr>
              <a:t>Slidesgo</a:t>
            </a:r>
            <a:r>
              <a:rPr b="1" lang="en" sz="1100">
                <a:solidFill>
                  <a:schemeClr val="dk2"/>
                </a:solidFill>
                <a:latin typeface="Inter"/>
                <a:ea typeface="Inter"/>
                <a:cs typeface="Inter"/>
                <a:sym typeface="Inter"/>
              </a:rPr>
              <a:t>,</a:t>
            </a:r>
            <a:r>
              <a:rPr lang="en" sz="1100">
                <a:solidFill>
                  <a:schemeClr val="dk2"/>
                </a:solidFill>
                <a:latin typeface="Inter"/>
                <a:ea typeface="Inter"/>
                <a:cs typeface="Inter"/>
                <a:sym typeface="Inter"/>
              </a:rPr>
              <a:t> including icons by </a:t>
            </a:r>
            <a:r>
              <a:rPr b="1" lang="en" sz="1100">
                <a:solidFill>
                  <a:schemeClr val="dk2"/>
                </a:solidFill>
                <a:uFill>
                  <a:noFill/>
                </a:uFill>
                <a:latin typeface="Inter"/>
                <a:ea typeface="Inter"/>
                <a:cs typeface="Inter"/>
                <a:sym typeface="Inter"/>
                <a:hlinkClick r:id="rId4">
                  <a:extLst>
                    <a:ext uri="{A12FA001-AC4F-418D-AE19-62706E023703}">
                      <ahyp:hlinkClr val="tx"/>
                    </a:ext>
                  </a:extLst>
                </a:hlinkClick>
              </a:rPr>
              <a:t>Flaticon</a:t>
            </a:r>
            <a:r>
              <a:rPr b="1" lang="en" sz="1100">
                <a:solidFill>
                  <a:schemeClr val="dk2"/>
                </a:solidFill>
                <a:latin typeface="Inter"/>
                <a:ea typeface="Inter"/>
                <a:cs typeface="Inter"/>
                <a:sym typeface="Inter"/>
              </a:rPr>
              <a:t>,</a:t>
            </a:r>
            <a:r>
              <a:rPr lang="en" sz="1100">
                <a:solidFill>
                  <a:schemeClr val="dk2"/>
                </a:solidFill>
                <a:latin typeface="Inter"/>
                <a:ea typeface="Inter"/>
                <a:cs typeface="Inter"/>
                <a:sym typeface="Inter"/>
              </a:rPr>
              <a:t> and infographics &amp; images by </a:t>
            </a:r>
            <a:r>
              <a:rPr b="1" lang="en" sz="1100">
                <a:solidFill>
                  <a:schemeClr val="dk2"/>
                </a:solidFill>
                <a:uFill>
                  <a:noFill/>
                </a:uFill>
                <a:latin typeface="Inter"/>
                <a:ea typeface="Inter"/>
                <a:cs typeface="Inter"/>
                <a:sym typeface="Inter"/>
                <a:hlinkClick r:id="rId5">
                  <a:extLst>
                    <a:ext uri="{A12FA001-AC4F-418D-AE19-62706E023703}">
                      <ahyp:hlinkClr val="tx"/>
                    </a:ext>
                  </a:extLst>
                </a:hlinkClick>
              </a:rPr>
              <a:t>Freepik</a:t>
            </a:r>
            <a:endParaRPr b="1" sz="1100">
              <a:solidFill>
                <a:schemeClr val="dk2"/>
              </a:solidFill>
              <a:latin typeface="Inter"/>
              <a:ea typeface="Inter"/>
              <a:cs typeface="Inter"/>
              <a:sym typeface="Inter"/>
            </a:endParaRPr>
          </a:p>
        </p:txBody>
      </p:sp>
      <p:sp>
        <p:nvSpPr>
          <p:cNvPr id="175" name="Google Shape;175;p26"/>
          <p:cNvSpPr txBox="1"/>
          <p:nvPr>
            <p:ph idx="1" type="subTitle"/>
          </p:nvPr>
        </p:nvSpPr>
        <p:spPr>
          <a:xfrm>
            <a:off x="2679300" y="2086030"/>
            <a:ext cx="37854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176" name="Google Shape;176;p26"/>
          <p:cNvSpPr txBox="1"/>
          <p:nvPr>
            <p:ph idx="2" type="subTitle"/>
          </p:nvPr>
        </p:nvSpPr>
        <p:spPr>
          <a:xfrm rot="-1090">
            <a:off x="2679300" y="4184190"/>
            <a:ext cx="3785400" cy="41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177" name="Google Shape;177;p26"/>
          <p:cNvSpPr txBox="1"/>
          <p:nvPr>
            <p:ph type="ctrTitle"/>
          </p:nvPr>
        </p:nvSpPr>
        <p:spPr>
          <a:xfrm>
            <a:off x="1374550" y="540000"/>
            <a:ext cx="6395100" cy="150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5200"/>
              <a:buNone/>
              <a:defRPr sz="9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8" name="Shape 17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28"/>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29"/>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30"/>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title"/>
          </p:nvPr>
        </p:nvSpPr>
        <p:spPr>
          <a:xfrm>
            <a:off x="720000" y="540000"/>
            <a:ext cx="7703700" cy="634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9" name="Google Shape;19;p4"/>
          <p:cNvSpPr txBox="1"/>
          <p:nvPr>
            <p:ph idx="1" type="body"/>
          </p:nvPr>
        </p:nvSpPr>
        <p:spPr>
          <a:xfrm>
            <a:off x="720000" y="1237079"/>
            <a:ext cx="7703700" cy="3366300"/>
          </a:xfrm>
          <a:prstGeom prst="rect">
            <a:avLst/>
          </a:prstGeom>
          <a:noFill/>
        </p:spPr>
        <p:txBody>
          <a:bodyPr anchorCtr="0" anchor="t" bIns="91425" lIns="91425" spcFirstLastPara="1" rIns="91425" wrap="square" tIns="91425">
            <a:noAutofit/>
          </a:bodyPr>
          <a:lstStyle>
            <a:lvl1pPr indent="-304800" lvl="0" marL="457200" rtl="0">
              <a:spcBef>
                <a:spcPts val="0"/>
              </a:spcBef>
              <a:spcAft>
                <a:spcPts val="0"/>
              </a:spcAft>
              <a:buClr>
                <a:schemeClr val="accent6"/>
              </a:buClr>
              <a:buSzPts val="1200"/>
              <a:buChar char="■"/>
              <a:defRPr sz="1050"/>
            </a:lvl1pPr>
            <a:lvl2pPr indent="-295275" lvl="1" marL="914400" rtl="0">
              <a:lnSpc>
                <a:spcPct val="115000"/>
              </a:lnSpc>
              <a:spcBef>
                <a:spcPts val="0"/>
              </a:spcBef>
              <a:spcAft>
                <a:spcPts val="0"/>
              </a:spcAft>
              <a:buSzPts val="1050"/>
              <a:buAutoNum type="alphaLcPeriod"/>
              <a:defRPr sz="1050"/>
            </a:lvl2pPr>
            <a:lvl3pPr indent="-295275" lvl="2" marL="1371600" rtl="0">
              <a:lnSpc>
                <a:spcPct val="115000"/>
              </a:lnSpc>
              <a:spcBef>
                <a:spcPts val="1600"/>
              </a:spcBef>
              <a:spcAft>
                <a:spcPts val="0"/>
              </a:spcAft>
              <a:buSzPts val="1050"/>
              <a:buAutoNum type="romanLcPeriod"/>
              <a:defRPr sz="1050"/>
            </a:lvl3pPr>
            <a:lvl4pPr indent="-295275" lvl="3" marL="1828800" rtl="0">
              <a:lnSpc>
                <a:spcPct val="115000"/>
              </a:lnSpc>
              <a:spcBef>
                <a:spcPts val="1600"/>
              </a:spcBef>
              <a:spcAft>
                <a:spcPts val="0"/>
              </a:spcAft>
              <a:buSzPts val="1050"/>
              <a:buAutoNum type="arabicPeriod"/>
              <a:defRPr sz="1050"/>
            </a:lvl4pPr>
            <a:lvl5pPr indent="-295275" lvl="4" marL="2286000" rtl="0">
              <a:lnSpc>
                <a:spcPct val="115000"/>
              </a:lnSpc>
              <a:spcBef>
                <a:spcPts val="1600"/>
              </a:spcBef>
              <a:spcAft>
                <a:spcPts val="0"/>
              </a:spcAft>
              <a:buSzPts val="1050"/>
              <a:buAutoNum type="alphaLcPeriod"/>
              <a:defRPr sz="1050"/>
            </a:lvl5pPr>
            <a:lvl6pPr indent="-295275" lvl="5" marL="2743200" rtl="0">
              <a:lnSpc>
                <a:spcPct val="115000"/>
              </a:lnSpc>
              <a:spcBef>
                <a:spcPts val="1600"/>
              </a:spcBef>
              <a:spcAft>
                <a:spcPts val="0"/>
              </a:spcAft>
              <a:buSzPts val="1050"/>
              <a:buAutoNum type="romanLcPeriod"/>
              <a:defRPr sz="1050"/>
            </a:lvl6pPr>
            <a:lvl7pPr indent="-295275" lvl="6" marL="3200400" rtl="0">
              <a:lnSpc>
                <a:spcPct val="115000"/>
              </a:lnSpc>
              <a:spcBef>
                <a:spcPts val="1600"/>
              </a:spcBef>
              <a:spcAft>
                <a:spcPts val="0"/>
              </a:spcAft>
              <a:buSzPts val="1050"/>
              <a:buAutoNum type="arabicPeriod"/>
              <a:defRPr sz="1050"/>
            </a:lvl7pPr>
            <a:lvl8pPr indent="-295275" lvl="7" marL="3657600" rtl="0">
              <a:lnSpc>
                <a:spcPct val="115000"/>
              </a:lnSpc>
              <a:spcBef>
                <a:spcPts val="1600"/>
              </a:spcBef>
              <a:spcAft>
                <a:spcPts val="0"/>
              </a:spcAft>
              <a:buSzPts val="1050"/>
              <a:buAutoNum type="alphaLcPeriod"/>
              <a:defRPr sz="1050"/>
            </a:lvl8pPr>
            <a:lvl9pPr indent="-295275" lvl="8" marL="4114800" rtl="0">
              <a:lnSpc>
                <a:spcPct val="115000"/>
              </a:lnSpc>
              <a:spcBef>
                <a:spcPts val="1600"/>
              </a:spcBef>
              <a:spcAft>
                <a:spcPts val="1600"/>
              </a:spcAft>
              <a:buSzPts val="1050"/>
              <a:buAutoNum type="romanLcPeriod"/>
              <a:defRPr sz="105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_1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1"/>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idx="1" type="subTitle"/>
          </p:nvPr>
        </p:nvSpPr>
        <p:spPr>
          <a:xfrm>
            <a:off x="1519838" y="1166488"/>
            <a:ext cx="2907600" cy="6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Jua"/>
              <a:buNone/>
              <a:defRPr b="1" sz="3100">
                <a:latin typeface="Cinzel"/>
                <a:ea typeface="Cinzel"/>
                <a:cs typeface="Cinzel"/>
                <a:sym typeface="Cinzel"/>
              </a:defRPr>
            </a:lvl1pPr>
            <a:lvl2pPr lvl="1" algn="ctr">
              <a:lnSpc>
                <a:spcPct val="100000"/>
              </a:lnSpc>
              <a:spcBef>
                <a:spcPts val="1600"/>
              </a:spcBef>
              <a:spcAft>
                <a:spcPts val="0"/>
              </a:spcAft>
              <a:buSzPts val="2000"/>
              <a:buFont typeface="Jua"/>
              <a:buNone/>
              <a:defRPr b="1" sz="2000">
                <a:latin typeface="Jua"/>
                <a:ea typeface="Jua"/>
                <a:cs typeface="Jua"/>
                <a:sym typeface="Jua"/>
              </a:defRPr>
            </a:lvl2pPr>
            <a:lvl3pPr lvl="2" algn="ctr">
              <a:lnSpc>
                <a:spcPct val="100000"/>
              </a:lnSpc>
              <a:spcBef>
                <a:spcPts val="1600"/>
              </a:spcBef>
              <a:spcAft>
                <a:spcPts val="0"/>
              </a:spcAft>
              <a:buSzPts val="2000"/>
              <a:buFont typeface="Jua"/>
              <a:buNone/>
              <a:defRPr b="1" sz="2000">
                <a:latin typeface="Jua"/>
                <a:ea typeface="Jua"/>
                <a:cs typeface="Jua"/>
                <a:sym typeface="Jua"/>
              </a:defRPr>
            </a:lvl3pPr>
            <a:lvl4pPr lvl="3" algn="ctr">
              <a:lnSpc>
                <a:spcPct val="100000"/>
              </a:lnSpc>
              <a:spcBef>
                <a:spcPts val="1600"/>
              </a:spcBef>
              <a:spcAft>
                <a:spcPts val="0"/>
              </a:spcAft>
              <a:buSzPts val="2000"/>
              <a:buFont typeface="Jua"/>
              <a:buNone/>
              <a:defRPr b="1" sz="2000">
                <a:latin typeface="Jua"/>
                <a:ea typeface="Jua"/>
                <a:cs typeface="Jua"/>
                <a:sym typeface="Jua"/>
              </a:defRPr>
            </a:lvl4pPr>
            <a:lvl5pPr lvl="4" algn="ctr">
              <a:lnSpc>
                <a:spcPct val="100000"/>
              </a:lnSpc>
              <a:spcBef>
                <a:spcPts val="1600"/>
              </a:spcBef>
              <a:spcAft>
                <a:spcPts val="0"/>
              </a:spcAft>
              <a:buSzPts val="2000"/>
              <a:buFont typeface="Jua"/>
              <a:buNone/>
              <a:defRPr b="1" sz="2000">
                <a:latin typeface="Jua"/>
                <a:ea typeface="Jua"/>
                <a:cs typeface="Jua"/>
                <a:sym typeface="Jua"/>
              </a:defRPr>
            </a:lvl5pPr>
            <a:lvl6pPr lvl="5" algn="ctr">
              <a:lnSpc>
                <a:spcPct val="100000"/>
              </a:lnSpc>
              <a:spcBef>
                <a:spcPts val="1600"/>
              </a:spcBef>
              <a:spcAft>
                <a:spcPts val="0"/>
              </a:spcAft>
              <a:buSzPts val="2000"/>
              <a:buFont typeface="Jua"/>
              <a:buNone/>
              <a:defRPr b="1" sz="2000">
                <a:latin typeface="Jua"/>
                <a:ea typeface="Jua"/>
                <a:cs typeface="Jua"/>
                <a:sym typeface="Jua"/>
              </a:defRPr>
            </a:lvl6pPr>
            <a:lvl7pPr lvl="6" algn="ctr">
              <a:lnSpc>
                <a:spcPct val="100000"/>
              </a:lnSpc>
              <a:spcBef>
                <a:spcPts val="1600"/>
              </a:spcBef>
              <a:spcAft>
                <a:spcPts val="0"/>
              </a:spcAft>
              <a:buSzPts val="2000"/>
              <a:buFont typeface="Jua"/>
              <a:buNone/>
              <a:defRPr b="1" sz="2000">
                <a:latin typeface="Jua"/>
                <a:ea typeface="Jua"/>
                <a:cs typeface="Jua"/>
                <a:sym typeface="Jua"/>
              </a:defRPr>
            </a:lvl7pPr>
            <a:lvl8pPr lvl="7" algn="ctr">
              <a:lnSpc>
                <a:spcPct val="100000"/>
              </a:lnSpc>
              <a:spcBef>
                <a:spcPts val="1600"/>
              </a:spcBef>
              <a:spcAft>
                <a:spcPts val="0"/>
              </a:spcAft>
              <a:buSzPts val="2000"/>
              <a:buFont typeface="Jua"/>
              <a:buNone/>
              <a:defRPr b="1" sz="2000">
                <a:latin typeface="Jua"/>
                <a:ea typeface="Jua"/>
                <a:cs typeface="Jua"/>
                <a:sym typeface="Jua"/>
              </a:defRPr>
            </a:lvl8pPr>
            <a:lvl9pPr lvl="8"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3" name="Google Shape;23;p5"/>
          <p:cNvSpPr txBox="1"/>
          <p:nvPr>
            <p:ph idx="2" type="subTitle"/>
          </p:nvPr>
        </p:nvSpPr>
        <p:spPr>
          <a:xfrm>
            <a:off x="4716563" y="1166488"/>
            <a:ext cx="2907600" cy="628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Jua"/>
              <a:buNone/>
              <a:defRPr b="1" sz="3100">
                <a:latin typeface="Cinzel"/>
                <a:ea typeface="Cinzel"/>
                <a:cs typeface="Cinzel"/>
                <a:sym typeface="Cinzel"/>
              </a:defRPr>
            </a:lvl1pPr>
            <a:lvl2pPr lvl="1" rtl="0" algn="ctr">
              <a:lnSpc>
                <a:spcPct val="100000"/>
              </a:lnSpc>
              <a:spcBef>
                <a:spcPts val="160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4" name="Google Shape;24;p5"/>
          <p:cNvSpPr txBox="1"/>
          <p:nvPr>
            <p:ph idx="3" type="subTitle"/>
          </p:nvPr>
        </p:nvSpPr>
        <p:spPr>
          <a:xfrm>
            <a:off x="1519838" y="2949813"/>
            <a:ext cx="29076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 name="Google Shape;25;p5"/>
          <p:cNvSpPr txBox="1"/>
          <p:nvPr>
            <p:ph idx="4" type="subTitle"/>
          </p:nvPr>
        </p:nvSpPr>
        <p:spPr>
          <a:xfrm>
            <a:off x="4716563" y="2949813"/>
            <a:ext cx="29076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720000" y="540000"/>
            <a:ext cx="7704000" cy="634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2" name="Google Shape;32;p7"/>
          <p:cNvSpPr txBox="1"/>
          <p:nvPr>
            <p:ph idx="1" type="subTitle"/>
          </p:nvPr>
        </p:nvSpPr>
        <p:spPr>
          <a:xfrm rot="-220">
            <a:off x="2230650" y="1882189"/>
            <a:ext cx="4682700" cy="2103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txBox="1"/>
          <p:nvPr>
            <p:ph type="title"/>
          </p:nvPr>
        </p:nvSpPr>
        <p:spPr>
          <a:xfrm>
            <a:off x="1139000" y="955050"/>
            <a:ext cx="6866100" cy="32334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9"/>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1256400" y="1492013"/>
            <a:ext cx="6631200" cy="116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004050" y="2482388"/>
            <a:ext cx="5135700" cy="11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0" name="Shape 40"/>
        <p:cNvGrpSpPr/>
        <p:nvPr/>
      </p:nvGrpSpPr>
      <p:grpSpPr>
        <a:xfrm>
          <a:off x="0" y="0"/>
          <a:ext cx="0" cy="0"/>
          <a:chOff x="0" y="0"/>
          <a:chExt cx="0" cy="0"/>
        </a:xfrm>
      </p:grpSpPr>
      <p:sp>
        <p:nvSpPr>
          <p:cNvPr id="41" name="Google Shape;41;p10"/>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0"/>
          <p:cNvSpPr txBox="1"/>
          <p:nvPr>
            <p:ph type="title"/>
          </p:nvPr>
        </p:nvSpPr>
        <p:spPr>
          <a:xfrm>
            <a:off x="1476700" y="3222000"/>
            <a:ext cx="6190500" cy="138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3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1pPr>
            <a:lvl2pPr lvl="1"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2pPr>
            <a:lvl3pPr lvl="2"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3pPr>
            <a:lvl4pPr lvl="3"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4pPr>
            <a:lvl5pPr lvl="4"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5pPr>
            <a:lvl6pPr lvl="5"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6pPr>
            <a:lvl7pPr lvl="6"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7pPr>
            <a:lvl8pPr lvl="7"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8pPr>
            <a:lvl9pPr lvl="8"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indent="-317500" lvl="1" marL="9144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00000"/>
              </a:lnSpc>
              <a:spcBef>
                <a:spcPts val="1600"/>
              </a:spcBef>
              <a:spcAft>
                <a:spcPts val="1600"/>
              </a:spcAft>
              <a:buClr>
                <a:schemeClr val="dk2"/>
              </a:buClr>
              <a:buSzPts val="1400"/>
              <a:buFont typeface="Inter"/>
              <a:buChar char="■"/>
              <a:defRPr>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idx="1" type="subTitle"/>
          </p:nvPr>
        </p:nvSpPr>
        <p:spPr>
          <a:xfrm rot="-431">
            <a:off x="2181900" y="3471934"/>
            <a:ext cx="4780200" cy="4263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Zachery Dyer, Blake Andrews &amp; Bayley Fisher</a:t>
            </a:r>
            <a:endParaRPr>
              <a:latin typeface="Inter Light"/>
              <a:ea typeface="Inter Light"/>
              <a:cs typeface="Inter Light"/>
              <a:sym typeface="Inter Light"/>
            </a:endParaRPr>
          </a:p>
        </p:txBody>
      </p:sp>
      <p:sp>
        <p:nvSpPr>
          <p:cNvPr id="192" name="Google Shape;192;p32"/>
          <p:cNvSpPr txBox="1"/>
          <p:nvPr>
            <p:ph type="ctrTitle"/>
          </p:nvPr>
        </p:nvSpPr>
        <p:spPr>
          <a:xfrm>
            <a:off x="1438200" y="1237225"/>
            <a:ext cx="6267900" cy="223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0"/>
              <a:t>JASP</a:t>
            </a:r>
            <a:endParaRPr sz="5100">
              <a:solidFill>
                <a:schemeClr val="dk2"/>
              </a:solidFill>
            </a:endParaRPr>
          </a:p>
        </p:txBody>
      </p:sp>
      <p:sp>
        <p:nvSpPr>
          <p:cNvPr id="193" name="Google Shape;193;p32"/>
          <p:cNvSpPr txBox="1"/>
          <p:nvPr/>
        </p:nvSpPr>
        <p:spPr>
          <a:xfrm>
            <a:off x="4082425" y="3898525"/>
            <a:ext cx="9201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Light"/>
                <a:ea typeface="Inter Light"/>
                <a:cs typeface="Inter Light"/>
                <a:sym typeface="Inter Light"/>
              </a:rPr>
              <a:t>He/Him</a:t>
            </a:r>
            <a:endParaRPr>
              <a:solidFill>
                <a:schemeClr val="lt1"/>
              </a:solidFill>
              <a:latin typeface="Inter Light"/>
              <a:ea typeface="Inter Light"/>
              <a:cs typeface="Inter Light"/>
              <a:sym typeface="Inter Light"/>
            </a:endParaRPr>
          </a:p>
        </p:txBody>
      </p:sp>
      <p:sp>
        <p:nvSpPr>
          <p:cNvPr id="194" name="Google Shape;194;p32"/>
          <p:cNvSpPr txBox="1"/>
          <p:nvPr/>
        </p:nvSpPr>
        <p:spPr>
          <a:xfrm>
            <a:off x="2593450" y="3898525"/>
            <a:ext cx="9201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Light"/>
                <a:ea typeface="Inter Light"/>
                <a:cs typeface="Inter Light"/>
                <a:sym typeface="Inter Light"/>
              </a:rPr>
              <a:t>He/Him</a:t>
            </a:r>
            <a:endParaRPr>
              <a:solidFill>
                <a:schemeClr val="lt1"/>
              </a:solidFill>
              <a:latin typeface="Inter Light"/>
              <a:ea typeface="Inter Light"/>
              <a:cs typeface="Inter Light"/>
              <a:sym typeface="Inter Light"/>
            </a:endParaRPr>
          </a:p>
        </p:txBody>
      </p:sp>
      <p:sp>
        <p:nvSpPr>
          <p:cNvPr id="195" name="Google Shape;195;p32"/>
          <p:cNvSpPr txBox="1"/>
          <p:nvPr/>
        </p:nvSpPr>
        <p:spPr>
          <a:xfrm>
            <a:off x="5571400" y="3898525"/>
            <a:ext cx="9201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ter Light"/>
                <a:ea typeface="Inter Light"/>
                <a:cs typeface="Inter Light"/>
                <a:sym typeface="Inter Light"/>
              </a:rPr>
              <a:t>He/They</a:t>
            </a:r>
            <a:endParaRPr>
              <a:solidFill>
                <a:schemeClr val="lt1"/>
              </a:solidFill>
              <a:latin typeface="Inter Light"/>
              <a:ea typeface="Inter Light"/>
              <a:cs typeface="Inter Light"/>
              <a:sym typeface="Inter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201" name="Google Shape;201;p33"/>
          <p:cNvSpPr txBox="1"/>
          <p:nvPr>
            <p:ph idx="4294967295" type="body"/>
          </p:nvPr>
        </p:nvSpPr>
        <p:spPr>
          <a:xfrm>
            <a:off x="720000" y="1237079"/>
            <a:ext cx="7703700" cy="3366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Inter Light"/>
              <a:buChar char="●"/>
            </a:pPr>
            <a:r>
              <a:rPr lang="en">
                <a:latin typeface="Inter Light"/>
                <a:ea typeface="Inter Light"/>
                <a:cs typeface="Inter Light"/>
                <a:sym typeface="Inter Light"/>
              </a:rPr>
              <a:t>‘</a:t>
            </a:r>
            <a:r>
              <a:rPr i="1" lang="en">
                <a:latin typeface="Inter Light"/>
                <a:ea typeface="Inter Light"/>
                <a:cs typeface="Inter Light"/>
                <a:sym typeface="Inter Light"/>
              </a:rPr>
              <a:t>Jasp</a:t>
            </a:r>
            <a:r>
              <a:rPr lang="en">
                <a:latin typeface="Inter Light"/>
                <a:ea typeface="Inter Light"/>
                <a:cs typeface="Inter Light"/>
                <a:sym typeface="Inter Light"/>
              </a:rPr>
              <a:t>’ </a:t>
            </a:r>
            <a:r>
              <a:rPr lang="en">
                <a:latin typeface="Inter Light"/>
                <a:ea typeface="Inter Light"/>
                <a:cs typeface="Inter Light"/>
                <a:sym typeface="Inter Light"/>
              </a:rPr>
              <a:t>is a third-person wave-like space shooter.</a:t>
            </a:r>
            <a:r>
              <a:rPr lang="en">
                <a:latin typeface="Inter Light"/>
                <a:ea typeface="Inter Light"/>
                <a:cs typeface="Inter Light"/>
                <a:sym typeface="Inter Light"/>
              </a:rPr>
              <a:t> </a:t>
            </a:r>
            <a:endParaRPr>
              <a:latin typeface="Inter Light"/>
              <a:ea typeface="Inter Light"/>
              <a:cs typeface="Inter Light"/>
              <a:sym typeface="Inter Light"/>
            </a:endParaRPr>
          </a:p>
          <a:p>
            <a:pPr indent="0" lvl="0" marL="0" rtl="0" algn="l">
              <a:lnSpc>
                <a:spcPct val="115000"/>
              </a:lnSpc>
              <a:spcBef>
                <a:spcPts val="0"/>
              </a:spcBef>
              <a:spcAft>
                <a:spcPts val="0"/>
              </a:spcAft>
              <a:buNone/>
            </a:pPr>
            <a:r>
              <a:t/>
            </a:r>
            <a:endParaRPr>
              <a:latin typeface="Inter Light"/>
              <a:ea typeface="Inter Light"/>
              <a:cs typeface="Inter Light"/>
              <a:sym typeface="Inter Light"/>
            </a:endParaRPr>
          </a:p>
          <a:p>
            <a:pPr indent="-317500" lvl="0" marL="457200" rtl="0" algn="l">
              <a:lnSpc>
                <a:spcPct val="115000"/>
              </a:lnSpc>
              <a:spcBef>
                <a:spcPts val="0"/>
              </a:spcBef>
              <a:spcAft>
                <a:spcPts val="0"/>
              </a:spcAft>
              <a:buSzPts val="1400"/>
              <a:buFont typeface="Inter Light"/>
              <a:buChar char="●"/>
            </a:pPr>
            <a:r>
              <a:rPr lang="en">
                <a:latin typeface="Inter Light"/>
                <a:ea typeface="Inter Light"/>
                <a:cs typeface="Inter Light"/>
                <a:sym typeface="Inter Light"/>
              </a:rPr>
              <a:t>Put’s </a:t>
            </a:r>
            <a:r>
              <a:rPr lang="en">
                <a:solidFill>
                  <a:schemeClr val="lt1"/>
                </a:solidFill>
                <a:latin typeface="Inter Light"/>
                <a:ea typeface="Inter Light"/>
                <a:cs typeface="Inter Light"/>
                <a:sym typeface="Inter Light"/>
              </a:rPr>
              <a:t>the player into the majestic void of space with only their StarShip and blasters, trying to fight off enemy attack ships that are trying to hinder and destroy the player.</a:t>
            </a:r>
            <a:endParaRPr>
              <a:latin typeface="Inter Light"/>
              <a:ea typeface="Inter Light"/>
              <a:cs typeface="Inter Light"/>
              <a:sym typeface="Inter Light"/>
            </a:endParaRPr>
          </a:p>
          <a:p>
            <a:pPr indent="0" lvl="0" marL="0" rtl="0" algn="l">
              <a:lnSpc>
                <a:spcPct val="115000"/>
              </a:lnSpc>
              <a:spcBef>
                <a:spcPts val="0"/>
              </a:spcBef>
              <a:spcAft>
                <a:spcPts val="0"/>
              </a:spcAft>
              <a:buNone/>
            </a:pPr>
            <a:r>
              <a:t/>
            </a:r>
            <a:endParaRPr>
              <a:latin typeface="Inter Light"/>
              <a:ea typeface="Inter Light"/>
              <a:cs typeface="Inter Light"/>
              <a:sym typeface="Inter Light"/>
            </a:endParaRPr>
          </a:p>
          <a:p>
            <a:pPr indent="-317500" lvl="0" marL="457200" rtl="0" algn="l">
              <a:lnSpc>
                <a:spcPct val="115000"/>
              </a:lnSpc>
              <a:spcBef>
                <a:spcPts val="0"/>
              </a:spcBef>
              <a:spcAft>
                <a:spcPts val="0"/>
              </a:spcAft>
              <a:buSzPts val="1400"/>
              <a:buFont typeface="Inter Light"/>
              <a:buChar char="●"/>
            </a:pPr>
            <a:r>
              <a:rPr lang="en">
                <a:solidFill>
                  <a:schemeClr val="lt1"/>
                </a:solidFill>
                <a:latin typeface="Inter Light"/>
                <a:ea typeface="Inter Light"/>
                <a:cs typeface="Inter Light"/>
                <a:sym typeface="Inter Light"/>
              </a:rPr>
              <a:t>I</a:t>
            </a:r>
            <a:r>
              <a:rPr lang="en">
                <a:solidFill>
                  <a:schemeClr val="lt1"/>
                </a:solidFill>
                <a:latin typeface="Inter Light"/>
                <a:ea typeface="Inter Light"/>
                <a:cs typeface="Inter Light"/>
                <a:sym typeface="Inter Light"/>
              </a:rPr>
              <a:t>nspired by the likes of Space Invaders and Galaga, but in a 3D environment.</a:t>
            </a:r>
            <a:endParaRPr>
              <a:solidFill>
                <a:schemeClr val="lt1"/>
              </a:solidFill>
              <a:latin typeface="Inter Light"/>
              <a:ea typeface="Inter Light"/>
              <a:cs typeface="Inter Light"/>
              <a:sym typeface="Inter Light"/>
            </a:endParaRPr>
          </a:p>
          <a:p>
            <a:pPr indent="0" lvl="0" marL="457200" rtl="0" algn="l">
              <a:lnSpc>
                <a:spcPct val="115000"/>
              </a:lnSpc>
              <a:spcBef>
                <a:spcPts val="0"/>
              </a:spcBef>
              <a:spcAft>
                <a:spcPts val="0"/>
              </a:spcAft>
              <a:buNone/>
            </a:pPr>
            <a:r>
              <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SzPts val="1400"/>
              <a:buFont typeface="Inter Light"/>
              <a:buChar char="●"/>
            </a:pPr>
            <a:r>
              <a:rPr b="1" lang="en">
                <a:solidFill>
                  <a:schemeClr val="lt1"/>
                </a:solidFill>
              </a:rPr>
              <a:t>Blue &amp; Orange</a:t>
            </a:r>
            <a:r>
              <a:rPr lang="en">
                <a:solidFill>
                  <a:schemeClr val="lt1"/>
                </a:solidFill>
                <a:latin typeface="Inter Light"/>
                <a:ea typeface="Inter Light"/>
                <a:cs typeface="Inter Light"/>
                <a:sym typeface="Inter Light"/>
              </a:rPr>
              <a:t> to highlight the distinction between the world, the player and its enemy.</a:t>
            </a:r>
            <a:endParaRPr>
              <a:latin typeface="Inter Light"/>
              <a:ea typeface="Inter Light"/>
              <a:cs typeface="Inter Light"/>
              <a:sym typeface="Inter Light"/>
            </a:endParaRPr>
          </a:p>
        </p:txBody>
      </p:sp>
      <p:pic>
        <p:nvPicPr>
          <p:cNvPr id="202" name="Google Shape;202;p33"/>
          <p:cNvPicPr preferRelativeResize="0"/>
          <p:nvPr/>
        </p:nvPicPr>
        <p:blipFill>
          <a:blip r:embed="rId3">
            <a:alphaModFix/>
          </a:blip>
          <a:stretch>
            <a:fillRect/>
          </a:stretch>
        </p:blipFill>
        <p:spPr>
          <a:xfrm>
            <a:off x="3305250" y="3493950"/>
            <a:ext cx="2533224" cy="144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34"/>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Gameplay</a:t>
            </a:r>
            <a:endParaRPr/>
          </a:p>
        </p:txBody>
      </p:sp>
      <p:sp>
        <p:nvSpPr>
          <p:cNvPr id="208" name="Google Shape;208;p34"/>
          <p:cNvSpPr txBox="1"/>
          <p:nvPr>
            <p:ph idx="4294967295" type="body"/>
          </p:nvPr>
        </p:nvSpPr>
        <p:spPr>
          <a:xfrm>
            <a:off x="720000" y="1237075"/>
            <a:ext cx="7703700" cy="337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6"/>
              </a:buClr>
              <a:buSzPts val="1400"/>
              <a:buFont typeface="Inter Light"/>
              <a:buChar char="●"/>
            </a:pPr>
            <a:r>
              <a:rPr lang="en">
                <a:solidFill>
                  <a:schemeClr val="lt1"/>
                </a:solidFill>
                <a:latin typeface="Inter Light"/>
                <a:ea typeface="Inter Light"/>
                <a:cs typeface="Inter Light"/>
                <a:sym typeface="Inter Light"/>
              </a:rPr>
              <a:t>The game consists of an infinitely growing wave system that makes the game progressively get harder as the player tries to survive as long as possible against the enemy ships and asteroids.</a:t>
            </a:r>
            <a:endParaRPr>
              <a:solidFill>
                <a:schemeClr val="accent6"/>
              </a:solidFill>
              <a:latin typeface="Inter Light"/>
              <a:ea typeface="Inter Light"/>
              <a:cs typeface="Inter Light"/>
              <a:sym typeface="Inter Light"/>
            </a:endParaRPr>
          </a:p>
          <a:p>
            <a:pPr indent="0" lvl="0" marL="457200" marR="514050" rtl="0" algn="l">
              <a:lnSpc>
                <a:spcPct val="115000"/>
              </a:lnSpc>
              <a:spcBef>
                <a:spcPts val="0"/>
              </a:spcBef>
              <a:spcAft>
                <a:spcPts val="0"/>
              </a:spcAft>
              <a:buNone/>
            </a:pPr>
            <a:r>
              <a:t/>
            </a:r>
            <a:endParaRPr>
              <a:solidFill>
                <a:schemeClr val="accent6"/>
              </a:solidFill>
              <a:latin typeface="Inter Light"/>
              <a:ea typeface="Inter Light"/>
              <a:cs typeface="Inter Light"/>
              <a:sym typeface="Inter Light"/>
            </a:endParaRPr>
          </a:p>
          <a:p>
            <a:pPr indent="-317500" lvl="0" marL="457200" marR="514050" rtl="0" algn="l">
              <a:lnSpc>
                <a:spcPct val="115000"/>
              </a:lnSpc>
              <a:spcBef>
                <a:spcPts val="0"/>
              </a:spcBef>
              <a:spcAft>
                <a:spcPts val="0"/>
              </a:spcAft>
              <a:buClr>
                <a:schemeClr val="accent6"/>
              </a:buClr>
              <a:buSzPts val="1400"/>
              <a:buFont typeface="Inter Light"/>
              <a:buChar char="●"/>
            </a:pPr>
            <a:r>
              <a:rPr lang="en">
                <a:solidFill>
                  <a:schemeClr val="accent6"/>
                </a:solidFill>
                <a:latin typeface="Inter Light"/>
                <a:ea typeface="Inter Light"/>
                <a:cs typeface="Inter Light"/>
                <a:sym typeface="Inter Light"/>
              </a:rPr>
              <a:t>The goal of the player is to survive as long as possible.</a:t>
            </a:r>
            <a:endParaRPr>
              <a:solidFill>
                <a:schemeClr val="accent6"/>
              </a:solidFill>
              <a:latin typeface="Inter Light"/>
              <a:ea typeface="Inter Light"/>
              <a:cs typeface="Inter Light"/>
              <a:sym typeface="Inter Light"/>
            </a:endParaRPr>
          </a:p>
          <a:p>
            <a:pPr indent="0" lvl="0" marL="0" marR="514050" rtl="0" algn="l">
              <a:lnSpc>
                <a:spcPct val="115000"/>
              </a:lnSpc>
              <a:spcBef>
                <a:spcPts val="0"/>
              </a:spcBef>
              <a:spcAft>
                <a:spcPts val="0"/>
              </a:spcAft>
              <a:buNone/>
            </a:pPr>
            <a:r>
              <a:t/>
            </a:r>
            <a:endParaRPr>
              <a:solidFill>
                <a:schemeClr val="accent6"/>
              </a:solidFill>
              <a:latin typeface="Inter Light"/>
              <a:ea typeface="Inter Light"/>
              <a:cs typeface="Inter Light"/>
              <a:sym typeface="Inter Light"/>
            </a:endParaRPr>
          </a:p>
          <a:p>
            <a:pPr indent="-317500" lvl="0" marL="457200" marR="514050" rtl="0" algn="l">
              <a:lnSpc>
                <a:spcPct val="115000"/>
              </a:lnSpc>
              <a:spcBef>
                <a:spcPts val="0"/>
              </a:spcBef>
              <a:spcAft>
                <a:spcPts val="0"/>
              </a:spcAft>
              <a:buClr>
                <a:schemeClr val="accent6"/>
              </a:buClr>
              <a:buSzPts val="1400"/>
              <a:buFont typeface="Inter Light"/>
              <a:buChar char="●"/>
            </a:pPr>
            <a:r>
              <a:rPr lang="en">
                <a:solidFill>
                  <a:schemeClr val="accent6"/>
                </a:solidFill>
                <a:latin typeface="Inter Light"/>
                <a:ea typeface="Inter Light"/>
                <a:cs typeface="Inter Light"/>
                <a:sym typeface="Inter Light"/>
              </a:rPr>
              <a:t>Game Over when the player loses - there is no win condition.</a:t>
            </a:r>
            <a:endParaRPr>
              <a:solidFill>
                <a:schemeClr val="accent6"/>
              </a:solidFill>
              <a:latin typeface="Inter Light"/>
              <a:ea typeface="Inter Light"/>
              <a:cs typeface="Inter Light"/>
              <a:sym typeface="Inter Light"/>
            </a:endParaRPr>
          </a:p>
          <a:p>
            <a:pPr indent="0" lvl="0" marL="0" marR="514050" rtl="0" algn="l">
              <a:lnSpc>
                <a:spcPct val="115000"/>
              </a:lnSpc>
              <a:spcBef>
                <a:spcPts val="0"/>
              </a:spcBef>
              <a:spcAft>
                <a:spcPts val="0"/>
              </a:spcAft>
              <a:buNone/>
            </a:pPr>
            <a:r>
              <a:t/>
            </a:r>
            <a:endParaRPr>
              <a:solidFill>
                <a:schemeClr val="accent6"/>
              </a:solidFill>
              <a:latin typeface="Inter Light"/>
              <a:ea typeface="Inter Light"/>
              <a:cs typeface="Inter Light"/>
              <a:sym typeface="Inter Light"/>
            </a:endParaRPr>
          </a:p>
          <a:p>
            <a:pPr indent="-317500" lvl="0" marL="457200" marR="514050" rtl="0" algn="l">
              <a:lnSpc>
                <a:spcPct val="115000"/>
              </a:lnSpc>
              <a:spcBef>
                <a:spcPts val="0"/>
              </a:spcBef>
              <a:spcAft>
                <a:spcPts val="0"/>
              </a:spcAft>
              <a:buClr>
                <a:schemeClr val="accent6"/>
              </a:buClr>
              <a:buSzPts val="1400"/>
              <a:buFont typeface="Inter Light"/>
              <a:buChar char="●"/>
            </a:pPr>
            <a:r>
              <a:rPr lang="en">
                <a:solidFill>
                  <a:schemeClr val="accent6"/>
                </a:solidFill>
                <a:latin typeface="Inter Light"/>
                <a:ea typeface="Inter Light"/>
                <a:cs typeface="Inter Light"/>
                <a:sym typeface="Inter Light"/>
              </a:rPr>
              <a:t>Score system earned by destroying ship types.</a:t>
            </a:r>
            <a:endParaRPr>
              <a:solidFill>
                <a:schemeClr val="accent6"/>
              </a:solidFill>
              <a:latin typeface="Inter Light"/>
              <a:ea typeface="Inter Light"/>
              <a:cs typeface="Inter Light"/>
              <a:sym typeface="Inter Light"/>
            </a:endParaRPr>
          </a:p>
          <a:p>
            <a:pPr indent="0" lvl="0" marL="0" marR="514050" rtl="0" algn="l">
              <a:lnSpc>
                <a:spcPct val="115000"/>
              </a:lnSpc>
              <a:spcBef>
                <a:spcPts val="0"/>
              </a:spcBef>
              <a:spcAft>
                <a:spcPts val="0"/>
              </a:spcAft>
              <a:buNone/>
            </a:pPr>
            <a:r>
              <a:t/>
            </a:r>
            <a:endParaRPr>
              <a:solidFill>
                <a:schemeClr val="accent6"/>
              </a:solidFill>
              <a:latin typeface="Inter Light"/>
              <a:ea typeface="Inter Light"/>
              <a:cs typeface="Inter Light"/>
              <a:sym typeface="Inter Light"/>
            </a:endParaRPr>
          </a:p>
          <a:p>
            <a:pPr indent="-317500" lvl="0" marL="457200" marR="514050" rtl="0" algn="l">
              <a:lnSpc>
                <a:spcPct val="115000"/>
              </a:lnSpc>
              <a:spcBef>
                <a:spcPts val="0"/>
              </a:spcBef>
              <a:spcAft>
                <a:spcPts val="0"/>
              </a:spcAft>
              <a:buClr>
                <a:schemeClr val="accent6"/>
              </a:buClr>
              <a:buSzPts val="1400"/>
              <a:buFont typeface="Inter Light"/>
              <a:buChar char="●"/>
            </a:pPr>
            <a:r>
              <a:rPr lang="en">
                <a:solidFill>
                  <a:schemeClr val="accent6"/>
                </a:solidFill>
                <a:latin typeface="Inter Light"/>
                <a:ea typeface="Inter Light"/>
                <a:cs typeface="Inter Light"/>
                <a:sym typeface="Inter Light"/>
              </a:rPr>
              <a:t>The main ship is given full control to the player via omnidirectional controls, including pitch, yaw and roll.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Mechanics</a:t>
            </a:r>
            <a:endParaRPr/>
          </a:p>
        </p:txBody>
      </p:sp>
      <p:sp>
        <p:nvSpPr>
          <p:cNvPr id="214" name="Google Shape;214;p35"/>
          <p:cNvSpPr txBox="1"/>
          <p:nvPr>
            <p:ph idx="4294967295" type="body"/>
          </p:nvPr>
        </p:nvSpPr>
        <p:spPr>
          <a:xfrm>
            <a:off x="720000" y="1237079"/>
            <a:ext cx="7703700" cy="336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accent6"/>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accent6"/>
              </a:buClr>
              <a:buSzPts val="1400"/>
              <a:buFont typeface="Inter Light"/>
              <a:buChar char="●"/>
            </a:pPr>
            <a:r>
              <a:rPr lang="en">
                <a:solidFill>
                  <a:schemeClr val="accent6"/>
                </a:solidFill>
                <a:latin typeface="Inter Light"/>
                <a:ea typeface="Inter Light"/>
                <a:cs typeface="Inter Light"/>
                <a:sym typeface="Inter Light"/>
              </a:rPr>
              <a:t>The player is able to control the spacecraft with acceleration and deceleration, including pitch, yaw and roll.</a:t>
            </a:r>
            <a:endParaRPr>
              <a:solidFill>
                <a:schemeClr val="accent6"/>
              </a:solidFill>
              <a:latin typeface="Inter Light"/>
              <a:ea typeface="Inter Light"/>
              <a:cs typeface="Inter Light"/>
              <a:sym typeface="Inter Light"/>
            </a:endParaRPr>
          </a:p>
          <a:p>
            <a:pPr indent="0" lvl="0" marL="0" rtl="0" algn="l">
              <a:lnSpc>
                <a:spcPct val="115000"/>
              </a:lnSpc>
              <a:spcBef>
                <a:spcPts val="0"/>
              </a:spcBef>
              <a:spcAft>
                <a:spcPts val="0"/>
              </a:spcAft>
              <a:buNone/>
            </a:pPr>
            <a:r>
              <a:t/>
            </a:r>
            <a:endParaRPr>
              <a:solidFill>
                <a:schemeClr val="accent6"/>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accent6"/>
              </a:buClr>
              <a:buSzPts val="1400"/>
              <a:buFont typeface="Inter Light"/>
              <a:buChar char="●"/>
            </a:pPr>
            <a:r>
              <a:rPr lang="en">
                <a:solidFill>
                  <a:schemeClr val="accent6"/>
                </a:solidFill>
                <a:latin typeface="Inter Light"/>
                <a:ea typeface="Inter Light"/>
                <a:cs typeface="Inter Light"/>
                <a:sym typeface="Inter Light"/>
              </a:rPr>
              <a:t>The player can shoot two simultaneous turrets, one slow firing cannon and </a:t>
            </a:r>
            <a:r>
              <a:rPr lang="en">
                <a:solidFill>
                  <a:schemeClr val="accent6"/>
                </a:solidFill>
                <a:latin typeface="Inter Light"/>
                <a:ea typeface="Inter Light"/>
                <a:cs typeface="Inter Light"/>
                <a:sym typeface="Inter Light"/>
              </a:rPr>
              <a:t>dispense</a:t>
            </a:r>
            <a:r>
              <a:rPr lang="en">
                <a:solidFill>
                  <a:schemeClr val="accent6"/>
                </a:solidFill>
                <a:latin typeface="Inter Light"/>
                <a:ea typeface="Inter Light"/>
                <a:cs typeface="Inter Light"/>
                <a:sym typeface="Inter Light"/>
              </a:rPr>
              <a:t> “space bombs” from behind.</a:t>
            </a:r>
            <a:endParaRPr>
              <a:solidFill>
                <a:schemeClr val="accent6"/>
              </a:solidFill>
              <a:latin typeface="Inter Light"/>
              <a:ea typeface="Inter Light"/>
              <a:cs typeface="Inter Light"/>
              <a:sym typeface="Inter Light"/>
            </a:endParaRPr>
          </a:p>
          <a:p>
            <a:pPr indent="0" lvl="0" marL="0" rtl="0" algn="l">
              <a:spcBef>
                <a:spcPts val="0"/>
              </a:spcBef>
              <a:spcAft>
                <a:spcPts val="1600"/>
              </a:spcAft>
              <a:buNone/>
            </a:pPr>
            <a:r>
              <a:t/>
            </a:r>
            <a:endParaRPr/>
          </a:p>
        </p:txBody>
      </p:sp>
      <p:pic>
        <p:nvPicPr>
          <p:cNvPr id="215" name="Google Shape;215;p35"/>
          <p:cNvPicPr preferRelativeResize="0"/>
          <p:nvPr/>
        </p:nvPicPr>
        <p:blipFill>
          <a:blip r:embed="rId3">
            <a:alphaModFix/>
          </a:blip>
          <a:stretch>
            <a:fillRect/>
          </a:stretch>
        </p:blipFill>
        <p:spPr>
          <a:xfrm>
            <a:off x="2458813" y="2891050"/>
            <a:ext cx="4226076" cy="2161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grpSp>
        <p:nvGrpSpPr>
          <p:cNvPr id="220" name="Google Shape;220;p36"/>
          <p:cNvGrpSpPr/>
          <p:nvPr/>
        </p:nvGrpSpPr>
        <p:grpSpPr>
          <a:xfrm>
            <a:off x="2059261" y="3907000"/>
            <a:ext cx="347899" cy="355130"/>
            <a:chOff x="2418898" y="1425475"/>
            <a:chExt cx="347899" cy="355130"/>
          </a:xfrm>
        </p:grpSpPr>
        <p:sp>
          <p:nvSpPr>
            <p:cNvPr id="221" name="Google Shape;221;p36"/>
            <p:cNvSpPr/>
            <p:nvPr/>
          </p:nvSpPr>
          <p:spPr>
            <a:xfrm>
              <a:off x="2515992" y="1611947"/>
              <a:ext cx="10441" cy="10411"/>
            </a:xfrm>
            <a:custGeom>
              <a:rect b="b" l="l" r="r" t="t"/>
              <a:pathLst>
                <a:path extrusionOk="0" h="340" w="341">
                  <a:moveTo>
                    <a:pt x="0" y="1"/>
                  </a:moveTo>
                  <a:lnTo>
                    <a:pt x="0" y="339"/>
                  </a:lnTo>
                  <a:lnTo>
                    <a:pt x="341" y="339"/>
                  </a:lnTo>
                  <a:lnTo>
                    <a:pt x="3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6"/>
            <p:cNvSpPr/>
            <p:nvPr/>
          </p:nvSpPr>
          <p:spPr>
            <a:xfrm>
              <a:off x="2498661" y="1611947"/>
              <a:ext cx="10411" cy="10411"/>
            </a:xfrm>
            <a:custGeom>
              <a:rect b="b" l="l" r="r" t="t"/>
              <a:pathLst>
                <a:path extrusionOk="0" h="340" w="340">
                  <a:moveTo>
                    <a:pt x="1" y="1"/>
                  </a:moveTo>
                  <a:lnTo>
                    <a:pt x="1" y="339"/>
                  </a:lnTo>
                  <a:lnTo>
                    <a:pt x="340" y="339"/>
                  </a:lnTo>
                  <a:lnTo>
                    <a:pt x="3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6"/>
            <p:cNvSpPr/>
            <p:nvPr/>
          </p:nvSpPr>
          <p:spPr>
            <a:xfrm>
              <a:off x="2533353" y="1611947"/>
              <a:ext cx="10411" cy="10411"/>
            </a:xfrm>
            <a:custGeom>
              <a:rect b="b" l="l" r="r" t="t"/>
              <a:pathLst>
                <a:path extrusionOk="0" h="340" w="340">
                  <a:moveTo>
                    <a:pt x="0" y="1"/>
                  </a:moveTo>
                  <a:lnTo>
                    <a:pt x="0" y="339"/>
                  </a:lnTo>
                  <a:lnTo>
                    <a:pt x="339" y="339"/>
                  </a:lnTo>
                  <a:lnTo>
                    <a:pt x="3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6"/>
            <p:cNvSpPr/>
            <p:nvPr/>
          </p:nvSpPr>
          <p:spPr>
            <a:xfrm>
              <a:off x="2446639" y="1425475"/>
              <a:ext cx="161184" cy="150620"/>
            </a:xfrm>
            <a:custGeom>
              <a:rect b="b" l="l" r="r" t="t"/>
              <a:pathLst>
                <a:path extrusionOk="0" h="4919" w="5264">
                  <a:moveTo>
                    <a:pt x="2435" y="1"/>
                  </a:moveTo>
                  <a:cubicBezTo>
                    <a:pt x="1426" y="1"/>
                    <a:pt x="515" y="521"/>
                    <a:pt x="0" y="1394"/>
                  </a:cubicBezTo>
                  <a:lnTo>
                    <a:pt x="294" y="1566"/>
                  </a:lnTo>
                  <a:cubicBezTo>
                    <a:pt x="747" y="800"/>
                    <a:pt x="1546" y="339"/>
                    <a:pt x="2435" y="339"/>
                  </a:cubicBezTo>
                  <a:cubicBezTo>
                    <a:pt x="3809" y="339"/>
                    <a:pt x="4925" y="1454"/>
                    <a:pt x="4925" y="2822"/>
                  </a:cubicBezTo>
                  <a:cubicBezTo>
                    <a:pt x="4925" y="3106"/>
                    <a:pt x="4874" y="3389"/>
                    <a:pt x="4778" y="3663"/>
                  </a:cubicBezTo>
                  <a:lnTo>
                    <a:pt x="4371" y="4804"/>
                  </a:lnTo>
                  <a:lnTo>
                    <a:pt x="4689" y="4918"/>
                  </a:lnTo>
                  <a:lnTo>
                    <a:pt x="5097" y="3777"/>
                  </a:lnTo>
                  <a:cubicBezTo>
                    <a:pt x="5208" y="3465"/>
                    <a:pt x="5264" y="3146"/>
                    <a:pt x="5264" y="2822"/>
                  </a:cubicBezTo>
                  <a:cubicBezTo>
                    <a:pt x="5264" y="1267"/>
                    <a:pt x="3995" y="1"/>
                    <a:pt x="2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6"/>
            <p:cNvSpPr/>
            <p:nvPr/>
          </p:nvSpPr>
          <p:spPr>
            <a:xfrm>
              <a:off x="2494344" y="1653283"/>
              <a:ext cx="26884" cy="58270"/>
            </a:xfrm>
            <a:custGeom>
              <a:rect b="b" l="l" r="r" t="t"/>
              <a:pathLst>
                <a:path extrusionOk="0" h="1903" w="878">
                  <a:moveTo>
                    <a:pt x="341" y="0"/>
                  </a:moveTo>
                  <a:lnTo>
                    <a:pt x="0" y="17"/>
                  </a:lnTo>
                  <a:lnTo>
                    <a:pt x="53" y="1117"/>
                  </a:lnTo>
                  <a:cubicBezTo>
                    <a:pt x="73" y="1559"/>
                    <a:pt x="435" y="1903"/>
                    <a:pt x="877" y="1903"/>
                  </a:cubicBezTo>
                  <a:lnTo>
                    <a:pt x="877" y="1564"/>
                  </a:lnTo>
                  <a:cubicBezTo>
                    <a:pt x="616" y="1564"/>
                    <a:pt x="406" y="1359"/>
                    <a:pt x="394" y="1102"/>
                  </a:cubicBezTo>
                  <a:lnTo>
                    <a:pt x="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6"/>
            <p:cNvSpPr/>
            <p:nvPr/>
          </p:nvSpPr>
          <p:spPr>
            <a:xfrm>
              <a:off x="2536017" y="1653222"/>
              <a:ext cx="12003" cy="34264"/>
            </a:xfrm>
            <a:custGeom>
              <a:rect b="b" l="l" r="r" t="t"/>
              <a:pathLst>
                <a:path extrusionOk="0" h="1119" w="392">
                  <a:moveTo>
                    <a:pt x="53" y="1"/>
                  </a:moveTo>
                  <a:lnTo>
                    <a:pt x="0" y="1102"/>
                  </a:lnTo>
                  <a:lnTo>
                    <a:pt x="341" y="1119"/>
                  </a:lnTo>
                  <a:lnTo>
                    <a:pt x="392" y="17"/>
                  </a:lnTo>
                  <a:lnTo>
                    <a:pt x="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6"/>
            <p:cNvSpPr/>
            <p:nvPr/>
          </p:nvSpPr>
          <p:spPr>
            <a:xfrm>
              <a:off x="2551143" y="1456768"/>
              <a:ext cx="35825" cy="77438"/>
            </a:xfrm>
            <a:custGeom>
              <a:rect b="b" l="l" r="r" t="t"/>
              <a:pathLst>
                <a:path extrusionOk="0" h="2529" w="1170">
                  <a:moveTo>
                    <a:pt x="187" y="1"/>
                  </a:moveTo>
                  <a:lnTo>
                    <a:pt x="1" y="285"/>
                  </a:lnTo>
                  <a:cubicBezTo>
                    <a:pt x="193" y="410"/>
                    <a:pt x="361" y="573"/>
                    <a:pt x="497" y="765"/>
                  </a:cubicBezTo>
                  <a:cubicBezTo>
                    <a:pt x="715" y="1073"/>
                    <a:pt x="831" y="1432"/>
                    <a:pt x="831" y="1800"/>
                  </a:cubicBezTo>
                  <a:cubicBezTo>
                    <a:pt x="831" y="2006"/>
                    <a:pt x="794" y="2215"/>
                    <a:pt x="722" y="2414"/>
                  </a:cubicBezTo>
                  <a:lnTo>
                    <a:pt x="1043" y="2528"/>
                  </a:lnTo>
                  <a:cubicBezTo>
                    <a:pt x="1126" y="2289"/>
                    <a:pt x="1170" y="2044"/>
                    <a:pt x="1170" y="1800"/>
                  </a:cubicBezTo>
                  <a:cubicBezTo>
                    <a:pt x="1170" y="1361"/>
                    <a:pt x="1034" y="937"/>
                    <a:pt x="776" y="571"/>
                  </a:cubicBezTo>
                  <a:cubicBezTo>
                    <a:pt x="615" y="341"/>
                    <a:pt x="416" y="149"/>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6"/>
            <p:cNvSpPr/>
            <p:nvPr/>
          </p:nvSpPr>
          <p:spPr>
            <a:xfrm>
              <a:off x="2521197" y="1446327"/>
              <a:ext cx="11299" cy="11207"/>
            </a:xfrm>
            <a:custGeom>
              <a:rect b="b" l="l" r="r" t="t"/>
              <a:pathLst>
                <a:path extrusionOk="0" h="366" w="369">
                  <a:moveTo>
                    <a:pt x="0" y="1"/>
                  </a:moveTo>
                  <a:lnTo>
                    <a:pt x="0" y="342"/>
                  </a:lnTo>
                  <a:cubicBezTo>
                    <a:pt x="105" y="342"/>
                    <a:pt x="209" y="351"/>
                    <a:pt x="310" y="365"/>
                  </a:cubicBezTo>
                  <a:lnTo>
                    <a:pt x="368" y="30"/>
                  </a:lnTo>
                  <a:cubicBezTo>
                    <a:pt x="247" y="10"/>
                    <a:pt x="125"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a:off x="2536782" y="1448899"/>
              <a:ext cx="13503" cy="13442"/>
            </a:xfrm>
            <a:custGeom>
              <a:rect b="b" l="l" r="r" t="t"/>
              <a:pathLst>
                <a:path extrusionOk="0" h="439" w="441">
                  <a:moveTo>
                    <a:pt x="97" y="0"/>
                  </a:moveTo>
                  <a:lnTo>
                    <a:pt x="1" y="326"/>
                  </a:lnTo>
                  <a:cubicBezTo>
                    <a:pt x="100" y="357"/>
                    <a:pt x="198" y="393"/>
                    <a:pt x="289" y="439"/>
                  </a:cubicBezTo>
                  <a:lnTo>
                    <a:pt x="441" y="134"/>
                  </a:lnTo>
                  <a:cubicBezTo>
                    <a:pt x="330" y="80"/>
                    <a:pt x="214" y="35"/>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2451998" y="1474129"/>
              <a:ext cx="23945" cy="60076"/>
            </a:xfrm>
            <a:custGeom>
              <a:rect b="b" l="l" r="r" t="t"/>
              <a:pathLst>
                <a:path extrusionOk="0" h="1962" w="782">
                  <a:moveTo>
                    <a:pt x="505" y="1"/>
                  </a:moveTo>
                  <a:cubicBezTo>
                    <a:pt x="97" y="579"/>
                    <a:pt x="1" y="1293"/>
                    <a:pt x="238" y="1961"/>
                  </a:cubicBezTo>
                  <a:lnTo>
                    <a:pt x="557" y="1847"/>
                  </a:lnTo>
                  <a:cubicBezTo>
                    <a:pt x="358" y="1285"/>
                    <a:pt x="439" y="686"/>
                    <a:pt x="782" y="198"/>
                  </a:cubicBezTo>
                  <a:lnTo>
                    <a:pt x="5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p:nvPr/>
          </p:nvSpPr>
          <p:spPr>
            <a:xfrm>
              <a:off x="2461612" y="1543421"/>
              <a:ext cx="54136" cy="40755"/>
            </a:xfrm>
            <a:custGeom>
              <a:rect b="b" l="l" r="r" t="t"/>
              <a:pathLst>
                <a:path extrusionOk="0" h="1331" w="1768">
                  <a:moveTo>
                    <a:pt x="607" y="341"/>
                  </a:moveTo>
                  <a:cubicBezTo>
                    <a:pt x="1002" y="341"/>
                    <a:pt x="1332" y="619"/>
                    <a:pt x="1410" y="990"/>
                  </a:cubicBezTo>
                  <a:lnTo>
                    <a:pt x="1164" y="990"/>
                  </a:lnTo>
                  <a:cubicBezTo>
                    <a:pt x="769" y="990"/>
                    <a:pt x="439" y="713"/>
                    <a:pt x="361" y="341"/>
                  </a:cubicBezTo>
                  <a:close/>
                  <a:moveTo>
                    <a:pt x="4" y="1"/>
                  </a:moveTo>
                  <a:lnTo>
                    <a:pt x="4" y="171"/>
                  </a:lnTo>
                  <a:cubicBezTo>
                    <a:pt x="0" y="809"/>
                    <a:pt x="522" y="1331"/>
                    <a:pt x="1164" y="1331"/>
                  </a:cubicBezTo>
                  <a:lnTo>
                    <a:pt x="1767" y="1331"/>
                  </a:lnTo>
                  <a:lnTo>
                    <a:pt x="1767" y="1160"/>
                  </a:lnTo>
                  <a:cubicBezTo>
                    <a:pt x="1767" y="523"/>
                    <a:pt x="124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a:off x="2526678" y="1543421"/>
              <a:ext cx="54075" cy="40755"/>
            </a:xfrm>
            <a:custGeom>
              <a:rect b="b" l="l" r="r" t="t"/>
              <a:pathLst>
                <a:path extrusionOk="0" h="1331" w="1766">
                  <a:moveTo>
                    <a:pt x="1405" y="341"/>
                  </a:moveTo>
                  <a:cubicBezTo>
                    <a:pt x="1331" y="713"/>
                    <a:pt x="999" y="990"/>
                    <a:pt x="606" y="990"/>
                  </a:cubicBezTo>
                  <a:lnTo>
                    <a:pt x="356" y="990"/>
                  </a:lnTo>
                  <a:cubicBezTo>
                    <a:pt x="436" y="619"/>
                    <a:pt x="764" y="341"/>
                    <a:pt x="1159" y="341"/>
                  </a:cubicBezTo>
                  <a:close/>
                  <a:moveTo>
                    <a:pt x="1160" y="1"/>
                  </a:moveTo>
                  <a:cubicBezTo>
                    <a:pt x="521" y="1"/>
                    <a:pt x="1" y="523"/>
                    <a:pt x="1" y="1160"/>
                  </a:cubicBezTo>
                  <a:lnTo>
                    <a:pt x="1" y="1331"/>
                  </a:lnTo>
                  <a:lnTo>
                    <a:pt x="606" y="1331"/>
                  </a:lnTo>
                  <a:cubicBezTo>
                    <a:pt x="1244" y="1331"/>
                    <a:pt x="1766" y="809"/>
                    <a:pt x="1766" y="171"/>
                  </a:cubicBezTo>
                  <a:lnTo>
                    <a:pt x="17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a:off x="2418898" y="1477957"/>
              <a:ext cx="204633" cy="302648"/>
            </a:xfrm>
            <a:custGeom>
              <a:rect b="b" l="l" r="r" t="t"/>
              <a:pathLst>
                <a:path extrusionOk="0" h="9884" w="6683">
                  <a:moveTo>
                    <a:pt x="741" y="1"/>
                  </a:moveTo>
                  <a:cubicBezTo>
                    <a:pt x="589" y="354"/>
                    <a:pt x="513" y="727"/>
                    <a:pt x="513" y="1108"/>
                  </a:cubicBezTo>
                  <a:cubicBezTo>
                    <a:pt x="513" y="1432"/>
                    <a:pt x="569" y="1751"/>
                    <a:pt x="680" y="2063"/>
                  </a:cubicBezTo>
                  <a:lnTo>
                    <a:pt x="1515" y="4404"/>
                  </a:lnTo>
                  <a:cubicBezTo>
                    <a:pt x="1674" y="4846"/>
                    <a:pt x="1765" y="5306"/>
                    <a:pt x="1787" y="5774"/>
                  </a:cubicBezTo>
                  <a:lnTo>
                    <a:pt x="1839" y="6875"/>
                  </a:lnTo>
                  <a:cubicBezTo>
                    <a:pt x="1861" y="7319"/>
                    <a:pt x="2071" y="7709"/>
                    <a:pt x="2390" y="7970"/>
                  </a:cubicBezTo>
                  <a:lnTo>
                    <a:pt x="2064" y="7970"/>
                  </a:lnTo>
                  <a:lnTo>
                    <a:pt x="2064" y="8308"/>
                  </a:lnTo>
                  <a:lnTo>
                    <a:pt x="5744" y="8308"/>
                  </a:lnTo>
                  <a:lnTo>
                    <a:pt x="6342" y="8906"/>
                  </a:lnTo>
                  <a:lnTo>
                    <a:pt x="6342" y="9542"/>
                  </a:lnTo>
                  <a:lnTo>
                    <a:pt x="341" y="9542"/>
                  </a:lnTo>
                  <a:lnTo>
                    <a:pt x="341" y="8906"/>
                  </a:lnTo>
                  <a:lnTo>
                    <a:pt x="939" y="8308"/>
                  </a:lnTo>
                  <a:lnTo>
                    <a:pt x="1722" y="8308"/>
                  </a:lnTo>
                  <a:lnTo>
                    <a:pt x="1722" y="7970"/>
                  </a:lnTo>
                  <a:lnTo>
                    <a:pt x="797" y="7970"/>
                  </a:lnTo>
                  <a:lnTo>
                    <a:pt x="0" y="8767"/>
                  </a:lnTo>
                  <a:lnTo>
                    <a:pt x="0" y="9883"/>
                  </a:lnTo>
                  <a:lnTo>
                    <a:pt x="6683" y="9883"/>
                  </a:lnTo>
                  <a:lnTo>
                    <a:pt x="6683" y="8767"/>
                  </a:lnTo>
                  <a:lnTo>
                    <a:pt x="5885" y="7970"/>
                  </a:lnTo>
                  <a:lnTo>
                    <a:pt x="4293" y="7970"/>
                  </a:lnTo>
                  <a:cubicBezTo>
                    <a:pt x="4612" y="7709"/>
                    <a:pt x="4820" y="7319"/>
                    <a:pt x="4843" y="6875"/>
                  </a:cubicBezTo>
                  <a:lnTo>
                    <a:pt x="4896" y="5774"/>
                  </a:lnTo>
                  <a:cubicBezTo>
                    <a:pt x="4918" y="5306"/>
                    <a:pt x="5008" y="4846"/>
                    <a:pt x="5168" y="4404"/>
                  </a:cubicBezTo>
                  <a:lnTo>
                    <a:pt x="5481" y="3523"/>
                  </a:lnTo>
                  <a:lnTo>
                    <a:pt x="5162" y="3409"/>
                  </a:lnTo>
                  <a:lnTo>
                    <a:pt x="4847" y="4291"/>
                  </a:lnTo>
                  <a:cubicBezTo>
                    <a:pt x="4679" y="4764"/>
                    <a:pt x="4581" y="5257"/>
                    <a:pt x="4557" y="5759"/>
                  </a:cubicBezTo>
                  <a:lnTo>
                    <a:pt x="4506" y="6859"/>
                  </a:lnTo>
                  <a:cubicBezTo>
                    <a:pt x="4476" y="7482"/>
                    <a:pt x="3965" y="7970"/>
                    <a:pt x="3341" y="7970"/>
                  </a:cubicBezTo>
                  <a:cubicBezTo>
                    <a:pt x="2718" y="7970"/>
                    <a:pt x="2207" y="7482"/>
                    <a:pt x="2178" y="6859"/>
                  </a:cubicBezTo>
                  <a:lnTo>
                    <a:pt x="2126" y="5759"/>
                  </a:lnTo>
                  <a:cubicBezTo>
                    <a:pt x="2102" y="5257"/>
                    <a:pt x="2002" y="4763"/>
                    <a:pt x="1836" y="4291"/>
                  </a:cubicBezTo>
                  <a:lnTo>
                    <a:pt x="999" y="1949"/>
                  </a:lnTo>
                  <a:cubicBezTo>
                    <a:pt x="903" y="1675"/>
                    <a:pt x="852" y="1394"/>
                    <a:pt x="852" y="1108"/>
                  </a:cubicBezTo>
                  <a:cubicBezTo>
                    <a:pt x="852" y="773"/>
                    <a:pt x="921" y="445"/>
                    <a:pt x="1053" y="135"/>
                  </a:cubicBezTo>
                  <a:lnTo>
                    <a:pt x="7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a:off x="2588284" y="1749826"/>
              <a:ext cx="10380" cy="10441"/>
            </a:xfrm>
            <a:custGeom>
              <a:rect b="b" l="l" r="r" t="t"/>
              <a:pathLst>
                <a:path extrusionOk="0" h="341" w="339">
                  <a:moveTo>
                    <a:pt x="0" y="0"/>
                  </a:moveTo>
                  <a:lnTo>
                    <a:pt x="0" y="341"/>
                  </a:lnTo>
                  <a:lnTo>
                    <a:pt x="339" y="341"/>
                  </a:lnTo>
                  <a:lnTo>
                    <a:pt x="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a:off x="2570892" y="1749826"/>
              <a:ext cx="10472" cy="10441"/>
            </a:xfrm>
            <a:custGeom>
              <a:rect b="b" l="l" r="r" t="t"/>
              <a:pathLst>
                <a:path extrusionOk="0" h="341" w="342">
                  <a:moveTo>
                    <a:pt x="1" y="0"/>
                  </a:moveTo>
                  <a:lnTo>
                    <a:pt x="1" y="341"/>
                  </a:lnTo>
                  <a:lnTo>
                    <a:pt x="342" y="341"/>
                  </a:lnTo>
                  <a:lnTo>
                    <a:pt x="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a:off x="2521197" y="1749826"/>
              <a:ext cx="42807" cy="10441"/>
            </a:xfrm>
            <a:custGeom>
              <a:rect b="b" l="l" r="r" t="t"/>
              <a:pathLst>
                <a:path extrusionOk="0" h="341" w="1398">
                  <a:moveTo>
                    <a:pt x="0" y="0"/>
                  </a:moveTo>
                  <a:lnTo>
                    <a:pt x="0" y="341"/>
                  </a:lnTo>
                  <a:lnTo>
                    <a:pt x="1397" y="341"/>
                  </a:lnTo>
                  <a:lnTo>
                    <a:pt x="13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p:nvPr/>
          </p:nvSpPr>
          <p:spPr>
            <a:xfrm>
              <a:off x="2740002" y="1557138"/>
              <a:ext cx="10411" cy="10472"/>
            </a:xfrm>
            <a:custGeom>
              <a:rect b="b" l="l" r="r" t="t"/>
              <a:pathLst>
                <a:path extrusionOk="0" h="342" w="340">
                  <a:moveTo>
                    <a:pt x="1" y="0"/>
                  </a:moveTo>
                  <a:lnTo>
                    <a:pt x="1" y="341"/>
                  </a:lnTo>
                  <a:lnTo>
                    <a:pt x="340" y="341"/>
                  </a:lnTo>
                  <a:lnTo>
                    <a:pt x="3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2722641" y="1557138"/>
              <a:ext cx="10472" cy="10472"/>
            </a:xfrm>
            <a:custGeom>
              <a:rect b="b" l="l" r="r" t="t"/>
              <a:pathLst>
                <a:path extrusionOk="0" h="342" w="342">
                  <a:moveTo>
                    <a:pt x="1" y="0"/>
                  </a:moveTo>
                  <a:lnTo>
                    <a:pt x="1" y="341"/>
                  </a:lnTo>
                  <a:lnTo>
                    <a:pt x="341" y="341"/>
                  </a:lnTo>
                  <a:lnTo>
                    <a:pt x="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2675977" y="1557138"/>
              <a:ext cx="39775" cy="10472"/>
            </a:xfrm>
            <a:custGeom>
              <a:rect b="b" l="l" r="r" t="t"/>
              <a:pathLst>
                <a:path extrusionOk="0" h="342" w="1299">
                  <a:moveTo>
                    <a:pt x="1" y="0"/>
                  </a:moveTo>
                  <a:lnTo>
                    <a:pt x="1" y="341"/>
                  </a:lnTo>
                  <a:lnTo>
                    <a:pt x="1298" y="341"/>
                  </a:lnTo>
                  <a:lnTo>
                    <a:pt x="1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2645695" y="1514485"/>
              <a:ext cx="32886" cy="32855"/>
            </a:xfrm>
            <a:custGeom>
              <a:rect b="b" l="l" r="r" t="t"/>
              <a:pathLst>
                <a:path extrusionOk="0" h="1073" w="1074">
                  <a:moveTo>
                    <a:pt x="734" y="339"/>
                  </a:moveTo>
                  <a:lnTo>
                    <a:pt x="734" y="734"/>
                  </a:lnTo>
                  <a:lnTo>
                    <a:pt x="339" y="734"/>
                  </a:lnTo>
                  <a:lnTo>
                    <a:pt x="339" y="339"/>
                  </a:lnTo>
                  <a:close/>
                  <a:moveTo>
                    <a:pt x="0" y="0"/>
                  </a:moveTo>
                  <a:lnTo>
                    <a:pt x="0" y="1073"/>
                  </a:lnTo>
                  <a:lnTo>
                    <a:pt x="1073" y="1073"/>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a:off x="2688684" y="1513077"/>
              <a:ext cx="35642" cy="35642"/>
            </a:xfrm>
            <a:custGeom>
              <a:rect b="b" l="l" r="r" t="t"/>
              <a:pathLst>
                <a:path extrusionOk="0" h="1164" w="1164">
                  <a:moveTo>
                    <a:pt x="584" y="340"/>
                  </a:moveTo>
                  <a:cubicBezTo>
                    <a:pt x="718" y="340"/>
                    <a:pt x="827" y="448"/>
                    <a:pt x="827" y="582"/>
                  </a:cubicBezTo>
                  <a:cubicBezTo>
                    <a:pt x="827" y="716"/>
                    <a:pt x="716" y="825"/>
                    <a:pt x="584" y="825"/>
                  </a:cubicBezTo>
                  <a:cubicBezTo>
                    <a:pt x="452" y="825"/>
                    <a:pt x="343" y="716"/>
                    <a:pt x="343" y="582"/>
                  </a:cubicBezTo>
                  <a:cubicBezTo>
                    <a:pt x="343" y="448"/>
                    <a:pt x="452" y="340"/>
                    <a:pt x="584" y="340"/>
                  </a:cubicBezTo>
                  <a:close/>
                  <a:moveTo>
                    <a:pt x="582" y="1"/>
                  </a:moveTo>
                  <a:cubicBezTo>
                    <a:pt x="262" y="1"/>
                    <a:pt x="1" y="260"/>
                    <a:pt x="1" y="582"/>
                  </a:cubicBezTo>
                  <a:cubicBezTo>
                    <a:pt x="1" y="903"/>
                    <a:pt x="262" y="1164"/>
                    <a:pt x="582" y="1164"/>
                  </a:cubicBezTo>
                  <a:cubicBezTo>
                    <a:pt x="905" y="1164"/>
                    <a:pt x="1164" y="903"/>
                    <a:pt x="1164" y="582"/>
                  </a:cubicBezTo>
                  <a:cubicBezTo>
                    <a:pt x="1164" y="260"/>
                    <a:pt x="905" y="1"/>
                    <a:pt x="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p:nvPr/>
          </p:nvSpPr>
          <p:spPr>
            <a:xfrm>
              <a:off x="2733633" y="1513873"/>
              <a:ext cx="10686" cy="33866"/>
            </a:xfrm>
            <a:custGeom>
              <a:rect b="b" l="l" r="r" t="t"/>
              <a:pathLst>
                <a:path extrusionOk="0" h="1106" w="349">
                  <a:moveTo>
                    <a:pt x="9" y="0"/>
                  </a:moveTo>
                  <a:lnTo>
                    <a:pt x="0" y="1102"/>
                  </a:lnTo>
                  <a:lnTo>
                    <a:pt x="339" y="1105"/>
                  </a:lnTo>
                  <a:lnTo>
                    <a:pt x="348" y="2"/>
                  </a:lnTo>
                  <a:lnTo>
                    <a:pt x="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p:nvPr/>
          </p:nvSpPr>
          <p:spPr>
            <a:xfrm>
              <a:off x="2621781" y="1486071"/>
              <a:ext cx="145016" cy="128420"/>
            </a:xfrm>
            <a:custGeom>
              <a:rect b="b" l="l" r="r" t="t"/>
              <a:pathLst>
                <a:path extrusionOk="0" h="4194" w="4736">
                  <a:moveTo>
                    <a:pt x="0" y="0"/>
                  </a:moveTo>
                  <a:lnTo>
                    <a:pt x="0" y="3224"/>
                  </a:lnTo>
                  <a:lnTo>
                    <a:pt x="636" y="3224"/>
                  </a:lnTo>
                  <a:lnTo>
                    <a:pt x="636" y="4193"/>
                  </a:lnTo>
                  <a:lnTo>
                    <a:pt x="1736" y="3224"/>
                  </a:lnTo>
                  <a:lnTo>
                    <a:pt x="4735" y="3224"/>
                  </a:lnTo>
                  <a:lnTo>
                    <a:pt x="4735" y="866"/>
                  </a:lnTo>
                  <a:lnTo>
                    <a:pt x="4396" y="866"/>
                  </a:lnTo>
                  <a:lnTo>
                    <a:pt x="4396" y="2885"/>
                  </a:lnTo>
                  <a:lnTo>
                    <a:pt x="1608" y="2885"/>
                  </a:lnTo>
                  <a:lnTo>
                    <a:pt x="975" y="3441"/>
                  </a:lnTo>
                  <a:lnTo>
                    <a:pt x="975" y="2885"/>
                  </a:lnTo>
                  <a:lnTo>
                    <a:pt x="339" y="2885"/>
                  </a:lnTo>
                  <a:lnTo>
                    <a:pt x="339" y="341"/>
                  </a:lnTo>
                  <a:lnTo>
                    <a:pt x="4396" y="341"/>
                  </a:lnTo>
                  <a:lnTo>
                    <a:pt x="4396" y="526"/>
                  </a:lnTo>
                  <a:lnTo>
                    <a:pt x="4735" y="526"/>
                  </a:lnTo>
                  <a:lnTo>
                    <a:pt x="4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36"/>
          <p:cNvGrpSpPr/>
          <p:nvPr/>
        </p:nvGrpSpPr>
        <p:grpSpPr>
          <a:xfrm>
            <a:off x="2059260" y="1508848"/>
            <a:ext cx="355100" cy="350170"/>
            <a:chOff x="831997" y="1427986"/>
            <a:chExt cx="355100" cy="350170"/>
          </a:xfrm>
        </p:grpSpPr>
        <p:sp>
          <p:nvSpPr>
            <p:cNvPr id="245" name="Google Shape;245;p36"/>
            <p:cNvSpPr/>
            <p:nvPr/>
          </p:nvSpPr>
          <p:spPr>
            <a:xfrm>
              <a:off x="1050802" y="1465035"/>
              <a:ext cx="14728" cy="14728"/>
            </a:xfrm>
            <a:custGeom>
              <a:rect b="b" l="l" r="r" t="t"/>
              <a:pathLst>
                <a:path extrusionOk="0" h="481" w="481">
                  <a:moveTo>
                    <a:pt x="242" y="1"/>
                  </a:moveTo>
                  <a:lnTo>
                    <a:pt x="1" y="240"/>
                  </a:lnTo>
                  <a:lnTo>
                    <a:pt x="242" y="481"/>
                  </a:lnTo>
                  <a:lnTo>
                    <a:pt x="481" y="240"/>
                  </a:lnTo>
                  <a:lnTo>
                    <a:pt x="2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6"/>
            <p:cNvSpPr/>
            <p:nvPr/>
          </p:nvSpPr>
          <p:spPr>
            <a:xfrm>
              <a:off x="1026337" y="1489561"/>
              <a:ext cx="14728" cy="14728"/>
            </a:xfrm>
            <a:custGeom>
              <a:rect b="b" l="l" r="r" t="t"/>
              <a:pathLst>
                <a:path extrusionOk="0" h="481" w="481">
                  <a:moveTo>
                    <a:pt x="241" y="0"/>
                  </a:moveTo>
                  <a:lnTo>
                    <a:pt x="1" y="240"/>
                  </a:lnTo>
                  <a:lnTo>
                    <a:pt x="241" y="481"/>
                  </a:lnTo>
                  <a:lnTo>
                    <a:pt x="481" y="240"/>
                  </a:lnTo>
                  <a:lnTo>
                    <a:pt x="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p:nvPr/>
          </p:nvSpPr>
          <p:spPr>
            <a:xfrm>
              <a:off x="1038585" y="1477252"/>
              <a:ext cx="14759" cy="14728"/>
            </a:xfrm>
            <a:custGeom>
              <a:rect b="b" l="l" r="r" t="t"/>
              <a:pathLst>
                <a:path extrusionOk="0" h="481" w="482">
                  <a:moveTo>
                    <a:pt x="242" y="0"/>
                  </a:moveTo>
                  <a:lnTo>
                    <a:pt x="1" y="241"/>
                  </a:lnTo>
                  <a:lnTo>
                    <a:pt x="242" y="480"/>
                  </a:lnTo>
                  <a:lnTo>
                    <a:pt x="481" y="241"/>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p:nvPr/>
          </p:nvSpPr>
          <p:spPr>
            <a:xfrm>
              <a:off x="1016233" y="1501809"/>
              <a:ext cx="12585" cy="12585"/>
            </a:xfrm>
            <a:custGeom>
              <a:rect b="b" l="l" r="r" t="t"/>
              <a:pathLst>
                <a:path extrusionOk="0" h="411" w="411">
                  <a:moveTo>
                    <a:pt x="169" y="1"/>
                  </a:moveTo>
                  <a:lnTo>
                    <a:pt x="1" y="169"/>
                  </a:lnTo>
                  <a:lnTo>
                    <a:pt x="242" y="410"/>
                  </a:lnTo>
                  <a:lnTo>
                    <a:pt x="410" y="242"/>
                  </a:lnTo>
                  <a:lnTo>
                    <a:pt x="1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1134699" y="1548810"/>
              <a:ext cx="14728" cy="14728"/>
            </a:xfrm>
            <a:custGeom>
              <a:rect b="b" l="l" r="r" t="t"/>
              <a:pathLst>
                <a:path extrusionOk="0" h="481" w="481">
                  <a:moveTo>
                    <a:pt x="239" y="1"/>
                  </a:moveTo>
                  <a:lnTo>
                    <a:pt x="0" y="242"/>
                  </a:lnTo>
                  <a:lnTo>
                    <a:pt x="239" y="481"/>
                  </a:lnTo>
                  <a:lnTo>
                    <a:pt x="480" y="242"/>
                  </a:lnTo>
                  <a:lnTo>
                    <a:pt x="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1110111" y="1573336"/>
              <a:ext cx="14728" cy="14728"/>
            </a:xfrm>
            <a:custGeom>
              <a:rect b="b" l="l" r="r" t="t"/>
              <a:pathLst>
                <a:path extrusionOk="0" h="481" w="481">
                  <a:moveTo>
                    <a:pt x="240" y="0"/>
                  </a:moveTo>
                  <a:lnTo>
                    <a:pt x="1" y="240"/>
                  </a:lnTo>
                  <a:lnTo>
                    <a:pt x="240" y="481"/>
                  </a:lnTo>
                  <a:lnTo>
                    <a:pt x="481" y="240"/>
                  </a:lnTo>
                  <a:lnTo>
                    <a:pt x="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1122359" y="1561027"/>
              <a:ext cx="14759" cy="14789"/>
            </a:xfrm>
            <a:custGeom>
              <a:rect b="b" l="l" r="r" t="t"/>
              <a:pathLst>
                <a:path extrusionOk="0" h="483" w="482">
                  <a:moveTo>
                    <a:pt x="240" y="0"/>
                  </a:moveTo>
                  <a:lnTo>
                    <a:pt x="1" y="241"/>
                  </a:lnTo>
                  <a:lnTo>
                    <a:pt x="240" y="482"/>
                  </a:lnTo>
                  <a:lnTo>
                    <a:pt x="481" y="241"/>
                  </a:lnTo>
                  <a:lnTo>
                    <a:pt x="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1100007" y="1585584"/>
              <a:ext cx="12524" cy="12585"/>
            </a:xfrm>
            <a:custGeom>
              <a:rect b="b" l="l" r="r" t="t"/>
              <a:pathLst>
                <a:path extrusionOk="0" h="411" w="409">
                  <a:moveTo>
                    <a:pt x="169" y="1"/>
                  </a:moveTo>
                  <a:lnTo>
                    <a:pt x="1" y="169"/>
                  </a:lnTo>
                  <a:lnTo>
                    <a:pt x="242" y="410"/>
                  </a:lnTo>
                  <a:lnTo>
                    <a:pt x="408" y="242"/>
                  </a:lnTo>
                  <a:lnTo>
                    <a:pt x="1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862341" y="1714154"/>
              <a:ext cx="14728" cy="14789"/>
            </a:xfrm>
            <a:custGeom>
              <a:rect b="b" l="l" r="r" t="t"/>
              <a:pathLst>
                <a:path extrusionOk="0" h="483" w="481">
                  <a:moveTo>
                    <a:pt x="240" y="0"/>
                  </a:moveTo>
                  <a:lnTo>
                    <a:pt x="0" y="241"/>
                  </a:lnTo>
                  <a:lnTo>
                    <a:pt x="240" y="482"/>
                  </a:lnTo>
                  <a:lnTo>
                    <a:pt x="481" y="241"/>
                  </a:lnTo>
                  <a:lnTo>
                    <a:pt x="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886867" y="1738680"/>
              <a:ext cx="14789" cy="14759"/>
            </a:xfrm>
            <a:custGeom>
              <a:rect b="b" l="l" r="r" t="t"/>
              <a:pathLst>
                <a:path extrusionOk="0" h="482" w="483">
                  <a:moveTo>
                    <a:pt x="241" y="0"/>
                  </a:moveTo>
                  <a:lnTo>
                    <a:pt x="0" y="241"/>
                  </a:lnTo>
                  <a:lnTo>
                    <a:pt x="241" y="482"/>
                  </a:lnTo>
                  <a:lnTo>
                    <a:pt x="482" y="241"/>
                  </a:lnTo>
                  <a:lnTo>
                    <a:pt x="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a:off x="874589" y="1726463"/>
              <a:ext cx="14759" cy="14728"/>
            </a:xfrm>
            <a:custGeom>
              <a:rect b="b" l="l" r="r" t="t"/>
              <a:pathLst>
                <a:path extrusionOk="0" h="481" w="482">
                  <a:moveTo>
                    <a:pt x="242" y="0"/>
                  </a:moveTo>
                  <a:lnTo>
                    <a:pt x="1" y="240"/>
                  </a:lnTo>
                  <a:lnTo>
                    <a:pt x="242" y="481"/>
                  </a:lnTo>
                  <a:lnTo>
                    <a:pt x="481" y="240"/>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a:off x="1148906" y="1452114"/>
              <a:ext cx="14728" cy="14728"/>
            </a:xfrm>
            <a:custGeom>
              <a:rect b="b" l="l" r="r" t="t"/>
              <a:pathLst>
                <a:path extrusionOk="0" h="481" w="481">
                  <a:moveTo>
                    <a:pt x="239" y="0"/>
                  </a:moveTo>
                  <a:lnTo>
                    <a:pt x="0" y="241"/>
                  </a:lnTo>
                  <a:lnTo>
                    <a:pt x="239" y="481"/>
                  </a:lnTo>
                  <a:lnTo>
                    <a:pt x="480" y="241"/>
                  </a:lnTo>
                  <a:lnTo>
                    <a:pt x="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a:off x="1161154" y="1464362"/>
              <a:ext cx="14728" cy="14728"/>
            </a:xfrm>
            <a:custGeom>
              <a:rect b="b" l="l" r="r" t="t"/>
              <a:pathLst>
                <a:path extrusionOk="0" h="481" w="481">
                  <a:moveTo>
                    <a:pt x="242" y="1"/>
                  </a:moveTo>
                  <a:lnTo>
                    <a:pt x="1" y="242"/>
                  </a:lnTo>
                  <a:lnTo>
                    <a:pt x="242" y="481"/>
                  </a:lnTo>
                  <a:lnTo>
                    <a:pt x="481" y="242"/>
                  </a:lnTo>
                  <a:lnTo>
                    <a:pt x="2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p:nvPr/>
          </p:nvSpPr>
          <p:spPr>
            <a:xfrm>
              <a:off x="1136689" y="1439836"/>
              <a:ext cx="14728" cy="14759"/>
            </a:xfrm>
            <a:custGeom>
              <a:rect b="b" l="l" r="r" t="t"/>
              <a:pathLst>
                <a:path extrusionOk="0" h="482" w="481">
                  <a:moveTo>
                    <a:pt x="241" y="1"/>
                  </a:moveTo>
                  <a:lnTo>
                    <a:pt x="0" y="242"/>
                  </a:lnTo>
                  <a:lnTo>
                    <a:pt x="241" y="481"/>
                  </a:lnTo>
                  <a:lnTo>
                    <a:pt x="481" y="242"/>
                  </a:lnTo>
                  <a:lnTo>
                    <a:pt x="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p:nvPr/>
          </p:nvSpPr>
          <p:spPr>
            <a:xfrm>
              <a:off x="831997" y="1427986"/>
              <a:ext cx="355100" cy="350170"/>
            </a:xfrm>
            <a:custGeom>
              <a:rect b="b" l="l" r="r" t="t"/>
              <a:pathLst>
                <a:path extrusionOk="0" h="11436" w="11597">
                  <a:moveTo>
                    <a:pt x="9410" y="691"/>
                  </a:moveTo>
                  <a:lnTo>
                    <a:pt x="9707" y="988"/>
                  </a:lnTo>
                  <a:lnTo>
                    <a:pt x="9303" y="1390"/>
                  </a:lnTo>
                  <a:lnTo>
                    <a:pt x="9007" y="1093"/>
                  </a:lnTo>
                  <a:lnTo>
                    <a:pt x="9410" y="691"/>
                  </a:lnTo>
                  <a:close/>
                  <a:moveTo>
                    <a:pt x="10622" y="339"/>
                  </a:moveTo>
                  <a:lnTo>
                    <a:pt x="11256" y="973"/>
                  </a:lnTo>
                  <a:lnTo>
                    <a:pt x="11256" y="1511"/>
                  </a:lnTo>
                  <a:lnTo>
                    <a:pt x="10984" y="1783"/>
                  </a:lnTo>
                  <a:lnTo>
                    <a:pt x="9796" y="593"/>
                  </a:lnTo>
                  <a:lnTo>
                    <a:pt x="10049" y="339"/>
                  </a:lnTo>
                  <a:close/>
                  <a:moveTo>
                    <a:pt x="9948" y="1227"/>
                  </a:moveTo>
                  <a:lnTo>
                    <a:pt x="10348" y="1629"/>
                  </a:lnTo>
                  <a:lnTo>
                    <a:pt x="9944" y="2031"/>
                  </a:lnTo>
                  <a:lnTo>
                    <a:pt x="9544" y="1631"/>
                  </a:lnTo>
                  <a:lnTo>
                    <a:pt x="9948" y="1227"/>
                  </a:lnTo>
                  <a:close/>
                  <a:moveTo>
                    <a:pt x="10587" y="1868"/>
                  </a:moveTo>
                  <a:lnTo>
                    <a:pt x="10885" y="2165"/>
                  </a:lnTo>
                  <a:lnTo>
                    <a:pt x="10481" y="2568"/>
                  </a:lnTo>
                  <a:lnTo>
                    <a:pt x="10185" y="2272"/>
                  </a:lnTo>
                  <a:lnTo>
                    <a:pt x="10587" y="1868"/>
                  </a:lnTo>
                  <a:close/>
                  <a:moveTo>
                    <a:pt x="8911" y="1477"/>
                  </a:moveTo>
                  <a:lnTo>
                    <a:pt x="10100" y="2666"/>
                  </a:lnTo>
                  <a:lnTo>
                    <a:pt x="9716" y="3051"/>
                  </a:lnTo>
                  <a:cubicBezTo>
                    <a:pt x="9732" y="2979"/>
                    <a:pt x="9741" y="2903"/>
                    <a:pt x="9741" y="2827"/>
                  </a:cubicBezTo>
                  <a:cubicBezTo>
                    <a:pt x="9741" y="2562"/>
                    <a:pt x="9636" y="2312"/>
                    <a:pt x="9451" y="2127"/>
                  </a:cubicBezTo>
                  <a:cubicBezTo>
                    <a:pt x="9263" y="1939"/>
                    <a:pt x="9015" y="1837"/>
                    <a:pt x="8750" y="1837"/>
                  </a:cubicBezTo>
                  <a:cubicBezTo>
                    <a:pt x="8674" y="1837"/>
                    <a:pt x="8600" y="1847"/>
                    <a:pt x="8527" y="1861"/>
                  </a:cubicBezTo>
                  <a:lnTo>
                    <a:pt x="8911" y="1477"/>
                  </a:lnTo>
                  <a:close/>
                  <a:moveTo>
                    <a:pt x="8752" y="2176"/>
                  </a:moveTo>
                  <a:cubicBezTo>
                    <a:pt x="8926" y="2176"/>
                    <a:pt x="9089" y="2245"/>
                    <a:pt x="9210" y="2367"/>
                  </a:cubicBezTo>
                  <a:cubicBezTo>
                    <a:pt x="9334" y="2490"/>
                    <a:pt x="9401" y="2655"/>
                    <a:pt x="9401" y="2827"/>
                  </a:cubicBezTo>
                  <a:cubicBezTo>
                    <a:pt x="9401" y="2999"/>
                    <a:pt x="9334" y="3164"/>
                    <a:pt x="9210" y="3287"/>
                  </a:cubicBezTo>
                  <a:cubicBezTo>
                    <a:pt x="9089" y="3408"/>
                    <a:pt x="8924" y="3477"/>
                    <a:pt x="8752" y="3477"/>
                  </a:cubicBezTo>
                  <a:cubicBezTo>
                    <a:pt x="8576" y="3477"/>
                    <a:pt x="8413" y="3408"/>
                    <a:pt x="8292" y="3287"/>
                  </a:cubicBezTo>
                  <a:cubicBezTo>
                    <a:pt x="8169" y="3164"/>
                    <a:pt x="8101" y="2999"/>
                    <a:pt x="8101" y="2827"/>
                  </a:cubicBezTo>
                  <a:cubicBezTo>
                    <a:pt x="8101" y="2653"/>
                    <a:pt x="8169" y="2490"/>
                    <a:pt x="8292" y="2367"/>
                  </a:cubicBezTo>
                  <a:cubicBezTo>
                    <a:pt x="8413" y="2245"/>
                    <a:pt x="8580" y="2176"/>
                    <a:pt x="8752" y="2176"/>
                  </a:cubicBezTo>
                  <a:close/>
                  <a:moveTo>
                    <a:pt x="7784" y="2602"/>
                  </a:moveTo>
                  <a:cubicBezTo>
                    <a:pt x="7768" y="2675"/>
                    <a:pt x="7759" y="2749"/>
                    <a:pt x="7759" y="2827"/>
                  </a:cubicBezTo>
                  <a:cubicBezTo>
                    <a:pt x="7759" y="3091"/>
                    <a:pt x="7864" y="3341"/>
                    <a:pt x="8049" y="3526"/>
                  </a:cubicBezTo>
                  <a:cubicBezTo>
                    <a:pt x="8237" y="3715"/>
                    <a:pt x="8486" y="3816"/>
                    <a:pt x="8748" y="3816"/>
                  </a:cubicBezTo>
                  <a:cubicBezTo>
                    <a:pt x="8826" y="3816"/>
                    <a:pt x="8901" y="3807"/>
                    <a:pt x="8973" y="3791"/>
                  </a:cubicBezTo>
                  <a:lnTo>
                    <a:pt x="8973" y="3791"/>
                  </a:lnTo>
                  <a:lnTo>
                    <a:pt x="6358" y="6405"/>
                  </a:lnTo>
                  <a:lnTo>
                    <a:pt x="5170" y="5215"/>
                  </a:lnTo>
                  <a:lnTo>
                    <a:pt x="7784" y="2602"/>
                  </a:lnTo>
                  <a:close/>
                  <a:moveTo>
                    <a:pt x="3619" y="4892"/>
                  </a:moveTo>
                  <a:lnTo>
                    <a:pt x="3646" y="4920"/>
                  </a:lnTo>
                  <a:lnTo>
                    <a:pt x="3646" y="5181"/>
                  </a:lnTo>
                  <a:lnTo>
                    <a:pt x="790" y="8036"/>
                  </a:lnTo>
                  <a:lnTo>
                    <a:pt x="1187" y="8433"/>
                  </a:lnTo>
                  <a:lnTo>
                    <a:pt x="631" y="8987"/>
                  </a:lnTo>
                  <a:lnTo>
                    <a:pt x="339" y="8696"/>
                  </a:lnTo>
                  <a:lnTo>
                    <a:pt x="339" y="8172"/>
                  </a:lnTo>
                  <a:lnTo>
                    <a:pt x="3619" y="4892"/>
                  </a:lnTo>
                  <a:close/>
                  <a:moveTo>
                    <a:pt x="5324" y="5853"/>
                  </a:moveTo>
                  <a:lnTo>
                    <a:pt x="6262" y="6790"/>
                  </a:lnTo>
                  <a:lnTo>
                    <a:pt x="2948" y="10104"/>
                  </a:lnTo>
                  <a:lnTo>
                    <a:pt x="2012" y="9167"/>
                  </a:lnTo>
                  <a:lnTo>
                    <a:pt x="5324" y="5853"/>
                  </a:lnTo>
                  <a:close/>
                  <a:moveTo>
                    <a:pt x="1232" y="8870"/>
                  </a:moveTo>
                  <a:lnTo>
                    <a:pt x="2706" y="10345"/>
                  </a:lnTo>
                  <a:lnTo>
                    <a:pt x="1954" y="11096"/>
                  </a:lnTo>
                  <a:lnTo>
                    <a:pt x="1238" y="11096"/>
                  </a:lnTo>
                  <a:lnTo>
                    <a:pt x="480" y="10337"/>
                  </a:lnTo>
                  <a:lnTo>
                    <a:pt x="480" y="9622"/>
                  </a:lnTo>
                  <a:lnTo>
                    <a:pt x="1232" y="8870"/>
                  </a:lnTo>
                  <a:close/>
                  <a:moveTo>
                    <a:pt x="9906" y="0"/>
                  </a:moveTo>
                  <a:lnTo>
                    <a:pt x="9553" y="354"/>
                  </a:lnTo>
                  <a:lnTo>
                    <a:pt x="9410" y="210"/>
                  </a:lnTo>
                  <a:lnTo>
                    <a:pt x="8527" y="1095"/>
                  </a:lnTo>
                  <a:lnTo>
                    <a:pt x="8670" y="1236"/>
                  </a:lnTo>
                  <a:lnTo>
                    <a:pt x="4931" y="4976"/>
                  </a:lnTo>
                  <a:lnTo>
                    <a:pt x="4787" y="4833"/>
                  </a:lnTo>
                  <a:lnTo>
                    <a:pt x="2731" y="6889"/>
                  </a:lnTo>
                  <a:lnTo>
                    <a:pt x="2972" y="7130"/>
                  </a:lnTo>
                  <a:lnTo>
                    <a:pt x="4787" y="5313"/>
                  </a:lnTo>
                  <a:lnTo>
                    <a:pt x="5085" y="5610"/>
                  </a:lnTo>
                  <a:lnTo>
                    <a:pt x="1771" y="8924"/>
                  </a:lnTo>
                  <a:lnTo>
                    <a:pt x="1473" y="8627"/>
                  </a:lnTo>
                  <a:lnTo>
                    <a:pt x="2731" y="7369"/>
                  </a:lnTo>
                  <a:lnTo>
                    <a:pt x="2492" y="7130"/>
                  </a:lnTo>
                  <a:lnTo>
                    <a:pt x="1428" y="8192"/>
                  </a:lnTo>
                  <a:lnTo>
                    <a:pt x="1272" y="8036"/>
                  </a:lnTo>
                  <a:lnTo>
                    <a:pt x="3988" y="5320"/>
                  </a:lnTo>
                  <a:lnTo>
                    <a:pt x="3988" y="4776"/>
                  </a:lnTo>
                  <a:lnTo>
                    <a:pt x="3619" y="4410"/>
                  </a:lnTo>
                  <a:lnTo>
                    <a:pt x="0" y="8029"/>
                  </a:lnTo>
                  <a:lnTo>
                    <a:pt x="0" y="8835"/>
                  </a:lnTo>
                  <a:lnTo>
                    <a:pt x="392" y="9227"/>
                  </a:lnTo>
                  <a:lnTo>
                    <a:pt x="140" y="9478"/>
                  </a:lnTo>
                  <a:lnTo>
                    <a:pt x="140" y="10477"/>
                  </a:lnTo>
                  <a:lnTo>
                    <a:pt x="1098" y="11435"/>
                  </a:lnTo>
                  <a:lnTo>
                    <a:pt x="2097" y="11435"/>
                  </a:lnTo>
                  <a:lnTo>
                    <a:pt x="2948" y="10584"/>
                  </a:lnTo>
                  <a:lnTo>
                    <a:pt x="6744" y="6788"/>
                  </a:lnTo>
                  <a:lnTo>
                    <a:pt x="6601" y="6645"/>
                  </a:lnTo>
                  <a:lnTo>
                    <a:pt x="10341" y="2905"/>
                  </a:lnTo>
                  <a:lnTo>
                    <a:pt x="10484" y="3048"/>
                  </a:lnTo>
                  <a:lnTo>
                    <a:pt x="11367" y="2165"/>
                  </a:lnTo>
                  <a:lnTo>
                    <a:pt x="11223" y="2022"/>
                  </a:lnTo>
                  <a:lnTo>
                    <a:pt x="11597" y="1651"/>
                  </a:lnTo>
                  <a:lnTo>
                    <a:pt x="11597" y="834"/>
                  </a:lnTo>
                  <a:lnTo>
                    <a:pt x="10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a:off x="1083258" y="1497890"/>
              <a:ext cx="33223" cy="33131"/>
            </a:xfrm>
            <a:custGeom>
              <a:rect b="b" l="l" r="r" t="t"/>
              <a:pathLst>
                <a:path extrusionOk="0" h="1082" w="1085">
                  <a:moveTo>
                    <a:pt x="546" y="343"/>
                  </a:moveTo>
                  <a:cubicBezTo>
                    <a:pt x="598" y="343"/>
                    <a:pt x="649" y="363"/>
                    <a:pt x="687" y="401"/>
                  </a:cubicBezTo>
                  <a:cubicBezTo>
                    <a:pt x="727" y="439"/>
                    <a:pt x="747" y="489"/>
                    <a:pt x="747" y="544"/>
                  </a:cubicBezTo>
                  <a:cubicBezTo>
                    <a:pt x="747" y="598"/>
                    <a:pt x="727" y="647"/>
                    <a:pt x="687" y="687"/>
                  </a:cubicBezTo>
                  <a:cubicBezTo>
                    <a:pt x="649" y="725"/>
                    <a:pt x="598" y="745"/>
                    <a:pt x="546" y="745"/>
                  </a:cubicBezTo>
                  <a:cubicBezTo>
                    <a:pt x="492" y="745"/>
                    <a:pt x="441" y="725"/>
                    <a:pt x="403" y="687"/>
                  </a:cubicBezTo>
                  <a:cubicBezTo>
                    <a:pt x="365" y="647"/>
                    <a:pt x="343" y="598"/>
                    <a:pt x="343" y="544"/>
                  </a:cubicBezTo>
                  <a:cubicBezTo>
                    <a:pt x="343" y="489"/>
                    <a:pt x="365" y="439"/>
                    <a:pt x="403" y="401"/>
                  </a:cubicBezTo>
                  <a:cubicBezTo>
                    <a:pt x="441" y="363"/>
                    <a:pt x="492" y="343"/>
                    <a:pt x="546" y="343"/>
                  </a:cubicBezTo>
                  <a:close/>
                  <a:moveTo>
                    <a:pt x="542" y="0"/>
                  </a:moveTo>
                  <a:cubicBezTo>
                    <a:pt x="397" y="0"/>
                    <a:pt x="261" y="56"/>
                    <a:pt x="160" y="158"/>
                  </a:cubicBezTo>
                  <a:cubicBezTo>
                    <a:pt x="59" y="261"/>
                    <a:pt x="1" y="397"/>
                    <a:pt x="1" y="542"/>
                  </a:cubicBezTo>
                  <a:cubicBezTo>
                    <a:pt x="1" y="687"/>
                    <a:pt x="59" y="823"/>
                    <a:pt x="160" y="924"/>
                  </a:cubicBezTo>
                  <a:cubicBezTo>
                    <a:pt x="261" y="1026"/>
                    <a:pt x="397" y="1082"/>
                    <a:pt x="542" y="1082"/>
                  </a:cubicBezTo>
                  <a:cubicBezTo>
                    <a:pt x="687" y="1082"/>
                    <a:pt x="823" y="1026"/>
                    <a:pt x="926" y="924"/>
                  </a:cubicBezTo>
                  <a:cubicBezTo>
                    <a:pt x="1028" y="823"/>
                    <a:pt x="1084" y="687"/>
                    <a:pt x="1084" y="542"/>
                  </a:cubicBezTo>
                  <a:cubicBezTo>
                    <a:pt x="1084" y="397"/>
                    <a:pt x="1028" y="261"/>
                    <a:pt x="926" y="158"/>
                  </a:cubicBezTo>
                  <a:cubicBezTo>
                    <a:pt x="825" y="56"/>
                    <a:pt x="687" y="0"/>
                    <a:pt x="5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a:off x="1041708" y="1533500"/>
              <a:ext cx="39255" cy="39316"/>
            </a:xfrm>
            <a:custGeom>
              <a:rect b="b" l="l" r="r" t="t"/>
              <a:pathLst>
                <a:path extrusionOk="0" h="1284" w="1282">
                  <a:moveTo>
                    <a:pt x="636" y="341"/>
                  </a:moveTo>
                  <a:cubicBezTo>
                    <a:pt x="714" y="341"/>
                    <a:pt x="792" y="372"/>
                    <a:pt x="848" y="430"/>
                  </a:cubicBezTo>
                  <a:cubicBezTo>
                    <a:pt x="905" y="486"/>
                    <a:pt x="937" y="560"/>
                    <a:pt x="937" y="642"/>
                  </a:cubicBezTo>
                  <a:cubicBezTo>
                    <a:pt x="939" y="720"/>
                    <a:pt x="908" y="796"/>
                    <a:pt x="852" y="852"/>
                  </a:cubicBezTo>
                  <a:cubicBezTo>
                    <a:pt x="794" y="910"/>
                    <a:pt x="720" y="941"/>
                    <a:pt x="638" y="941"/>
                  </a:cubicBezTo>
                  <a:cubicBezTo>
                    <a:pt x="558" y="941"/>
                    <a:pt x="482" y="910"/>
                    <a:pt x="424" y="852"/>
                  </a:cubicBezTo>
                  <a:cubicBezTo>
                    <a:pt x="368" y="796"/>
                    <a:pt x="337" y="722"/>
                    <a:pt x="337" y="642"/>
                  </a:cubicBezTo>
                  <a:cubicBezTo>
                    <a:pt x="337" y="562"/>
                    <a:pt x="368" y="486"/>
                    <a:pt x="424" y="430"/>
                  </a:cubicBezTo>
                  <a:cubicBezTo>
                    <a:pt x="482" y="372"/>
                    <a:pt x="557" y="341"/>
                    <a:pt x="636" y="341"/>
                  </a:cubicBezTo>
                  <a:close/>
                  <a:moveTo>
                    <a:pt x="640" y="0"/>
                  </a:moveTo>
                  <a:cubicBezTo>
                    <a:pt x="472" y="0"/>
                    <a:pt x="310" y="68"/>
                    <a:pt x="187" y="189"/>
                  </a:cubicBezTo>
                  <a:cubicBezTo>
                    <a:pt x="67" y="309"/>
                    <a:pt x="0" y="470"/>
                    <a:pt x="0" y="642"/>
                  </a:cubicBezTo>
                  <a:cubicBezTo>
                    <a:pt x="0" y="812"/>
                    <a:pt x="66" y="974"/>
                    <a:pt x="187" y="1095"/>
                  </a:cubicBezTo>
                  <a:cubicBezTo>
                    <a:pt x="308" y="1214"/>
                    <a:pt x="468" y="1283"/>
                    <a:pt x="640" y="1283"/>
                  </a:cubicBezTo>
                  <a:cubicBezTo>
                    <a:pt x="810" y="1283"/>
                    <a:pt x="972" y="1218"/>
                    <a:pt x="1093" y="1095"/>
                  </a:cubicBezTo>
                  <a:cubicBezTo>
                    <a:pt x="1214" y="975"/>
                    <a:pt x="1281" y="814"/>
                    <a:pt x="1281" y="642"/>
                  </a:cubicBezTo>
                  <a:cubicBezTo>
                    <a:pt x="1281" y="472"/>
                    <a:pt x="1216" y="312"/>
                    <a:pt x="1093" y="189"/>
                  </a:cubicBezTo>
                  <a:cubicBezTo>
                    <a:pt x="972" y="68"/>
                    <a:pt x="810"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1010630" y="1564579"/>
              <a:ext cx="39255" cy="39316"/>
            </a:xfrm>
            <a:custGeom>
              <a:rect b="b" l="l" r="r" t="t"/>
              <a:pathLst>
                <a:path extrusionOk="0" h="1284" w="1282">
                  <a:moveTo>
                    <a:pt x="639" y="339"/>
                  </a:moveTo>
                  <a:cubicBezTo>
                    <a:pt x="718" y="339"/>
                    <a:pt x="794" y="370"/>
                    <a:pt x="852" y="426"/>
                  </a:cubicBezTo>
                  <a:cubicBezTo>
                    <a:pt x="909" y="484"/>
                    <a:pt x="939" y="558"/>
                    <a:pt x="939" y="640"/>
                  </a:cubicBezTo>
                  <a:cubicBezTo>
                    <a:pt x="939" y="721"/>
                    <a:pt x="909" y="796"/>
                    <a:pt x="852" y="852"/>
                  </a:cubicBezTo>
                  <a:cubicBezTo>
                    <a:pt x="794" y="910"/>
                    <a:pt x="720" y="941"/>
                    <a:pt x="639" y="941"/>
                  </a:cubicBezTo>
                  <a:cubicBezTo>
                    <a:pt x="559" y="941"/>
                    <a:pt x="483" y="910"/>
                    <a:pt x="425" y="852"/>
                  </a:cubicBezTo>
                  <a:cubicBezTo>
                    <a:pt x="369" y="796"/>
                    <a:pt x="338" y="721"/>
                    <a:pt x="338" y="640"/>
                  </a:cubicBezTo>
                  <a:cubicBezTo>
                    <a:pt x="338" y="560"/>
                    <a:pt x="369" y="484"/>
                    <a:pt x="425" y="426"/>
                  </a:cubicBezTo>
                  <a:cubicBezTo>
                    <a:pt x="483" y="370"/>
                    <a:pt x="557" y="339"/>
                    <a:pt x="639" y="339"/>
                  </a:cubicBezTo>
                  <a:close/>
                  <a:moveTo>
                    <a:pt x="640" y="0"/>
                  </a:moveTo>
                  <a:cubicBezTo>
                    <a:pt x="472" y="0"/>
                    <a:pt x="311" y="67"/>
                    <a:pt x="187" y="189"/>
                  </a:cubicBezTo>
                  <a:cubicBezTo>
                    <a:pt x="68" y="308"/>
                    <a:pt x="1" y="469"/>
                    <a:pt x="1" y="642"/>
                  </a:cubicBezTo>
                  <a:cubicBezTo>
                    <a:pt x="1" y="812"/>
                    <a:pt x="66" y="971"/>
                    <a:pt x="187" y="1095"/>
                  </a:cubicBezTo>
                  <a:cubicBezTo>
                    <a:pt x="309" y="1214"/>
                    <a:pt x="468" y="1283"/>
                    <a:pt x="640" y="1283"/>
                  </a:cubicBezTo>
                  <a:cubicBezTo>
                    <a:pt x="811" y="1283"/>
                    <a:pt x="972" y="1216"/>
                    <a:pt x="1093" y="1095"/>
                  </a:cubicBezTo>
                  <a:cubicBezTo>
                    <a:pt x="1215" y="975"/>
                    <a:pt x="1282" y="814"/>
                    <a:pt x="1282" y="642"/>
                  </a:cubicBezTo>
                  <a:cubicBezTo>
                    <a:pt x="1282" y="471"/>
                    <a:pt x="1217" y="310"/>
                    <a:pt x="1093" y="189"/>
                  </a:cubicBezTo>
                  <a:cubicBezTo>
                    <a:pt x="972" y="69"/>
                    <a:pt x="811"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979949" y="1639412"/>
              <a:ext cx="14728" cy="14728"/>
            </a:xfrm>
            <a:custGeom>
              <a:rect b="b" l="l" r="r" t="t"/>
              <a:pathLst>
                <a:path extrusionOk="0" h="481" w="481">
                  <a:moveTo>
                    <a:pt x="240" y="0"/>
                  </a:moveTo>
                  <a:lnTo>
                    <a:pt x="1" y="240"/>
                  </a:lnTo>
                  <a:lnTo>
                    <a:pt x="240" y="481"/>
                  </a:lnTo>
                  <a:lnTo>
                    <a:pt x="481" y="240"/>
                  </a:lnTo>
                  <a:lnTo>
                    <a:pt x="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992166" y="1627165"/>
              <a:ext cx="14728" cy="14728"/>
            </a:xfrm>
            <a:custGeom>
              <a:rect b="b" l="l" r="r" t="t"/>
              <a:pathLst>
                <a:path extrusionOk="0" h="481" w="481">
                  <a:moveTo>
                    <a:pt x="240" y="0"/>
                  </a:moveTo>
                  <a:lnTo>
                    <a:pt x="0" y="241"/>
                  </a:lnTo>
                  <a:lnTo>
                    <a:pt x="240" y="480"/>
                  </a:lnTo>
                  <a:lnTo>
                    <a:pt x="481" y="241"/>
                  </a:lnTo>
                  <a:lnTo>
                    <a:pt x="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913536" y="1651660"/>
              <a:ext cx="68834" cy="68834"/>
            </a:xfrm>
            <a:custGeom>
              <a:rect b="b" l="l" r="r" t="t"/>
              <a:pathLst>
                <a:path extrusionOk="0" h="2248" w="2248">
                  <a:moveTo>
                    <a:pt x="2008" y="1"/>
                  </a:moveTo>
                  <a:lnTo>
                    <a:pt x="1" y="2009"/>
                  </a:lnTo>
                  <a:lnTo>
                    <a:pt x="242" y="2248"/>
                  </a:lnTo>
                  <a:lnTo>
                    <a:pt x="2248" y="242"/>
                  </a:lnTo>
                  <a:lnTo>
                    <a:pt x="20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6"/>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Level Overview</a:t>
            </a:r>
            <a:endParaRPr/>
          </a:p>
        </p:txBody>
      </p:sp>
      <p:sp>
        <p:nvSpPr>
          <p:cNvPr id="267" name="Google Shape;267;p36"/>
          <p:cNvSpPr txBox="1"/>
          <p:nvPr>
            <p:ph idx="4294967295" type="body"/>
          </p:nvPr>
        </p:nvSpPr>
        <p:spPr>
          <a:xfrm>
            <a:off x="720000" y="1237079"/>
            <a:ext cx="7703700" cy="3366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6"/>
              </a:buClr>
              <a:buSzPts val="1400"/>
              <a:buFont typeface="Inter Light"/>
              <a:buChar char="●"/>
            </a:pPr>
            <a:r>
              <a:rPr lang="en">
                <a:solidFill>
                  <a:schemeClr val="accent6"/>
                </a:solidFill>
                <a:latin typeface="Inter Light"/>
                <a:ea typeface="Inter Light"/>
                <a:cs typeface="Inter Light"/>
                <a:sym typeface="Inter Light"/>
              </a:rPr>
              <a:t>Contrasting colours to </a:t>
            </a:r>
            <a:r>
              <a:rPr lang="en">
                <a:solidFill>
                  <a:schemeClr val="accent6"/>
                </a:solidFill>
                <a:latin typeface="Inter Light"/>
                <a:ea typeface="Inter Light"/>
                <a:cs typeface="Inter Light"/>
                <a:sym typeface="Inter Light"/>
              </a:rPr>
              <a:t>highlight</a:t>
            </a:r>
            <a:r>
              <a:rPr lang="en">
                <a:solidFill>
                  <a:schemeClr val="accent6"/>
                </a:solidFill>
                <a:latin typeface="Inter Light"/>
                <a:ea typeface="Inter Light"/>
                <a:cs typeface="Inter Light"/>
                <a:sym typeface="Inter Light"/>
              </a:rPr>
              <a:t> the </a:t>
            </a:r>
            <a:r>
              <a:rPr lang="en">
                <a:solidFill>
                  <a:schemeClr val="accent6"/>
                </a:solidFill>
                <a:latin typeface="Inter Light"/>
                <a:ea typeface="Inter Light"/>
                <a:cs typeface="Inter Light"/>
                <a:sym typeface="Inter Light"/>
              </a:rPr>
              <a:t>distinction</a:t>
            </a:r>
            <a:r>
              <a:rPr lang="en">
                <a:solidFill>
                  <a:schemeClr val="accent6"/>
                </a:solidFill>
                <a:latin typeface="Inter Light"/>
                <a:ea typeface="Inter Light"/>
                <a:cs typeface="Inter Light"/>
                <a:sym typeface="Inter Light"/>
              </a:rPr>
              <a:t> between the world and the player.</a:t>
            </a:r>
            <a:endParaRPr>
              <a:solidFill>
                <a:schemeClr val="accent6"/>
              </a:solidFill>
              <a:latin typeface="Inter Light"/>
              <a:ea typeface="Inter Light"/>
              <a:cs typeface="Inter Light"/>
              <a:sym typeface="Inter Light"/>
            </a:endParaRPr>
          </a:p>
          <a:p>
            <a:pPr indent="0" lvl="0" marL="0" rtl="0" algn="l">
              <a:lnSpc>
                <a:spcPct val="115000"/>
              </a:lnSpc>
              <a:spcBef>
                <a:spcPts val="0"/>
              </a:spcBef>
              <a:spcAft>
                <a:spcPts val="0"/>
              </a:spcAft>
              <a:buNone/>
            </a:pPr>
            <a:r>
              <a:t/>
            </a:r>
            <a:endParaRPr>
              <a:solidFill>
                <a:schemeClr val="accent6"/>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accent6"/>
              </a:buClr>
              <a:buSzPts val="1400"/>
              <a:buFont typeface="Inter Light"/>
              <a:buChar char="●"/>
            </a:pPr>
            <a:r>
              <a:rPr lang="en">
                <a:solidFill>
                  <a:schemeClr val="accent6"/>
                </a:solidFill>
                <a:latin typeface="Inter Light"/>
                <a:ea typeface="Inter Light"/>
                <a:cs typeface="Inter Light"/>
                <a:sym typeface="Inter Light"/>
              </a:rPr>
              <a:t>Single open area filled with asteroids, enemy spaceships and space stations.</a:t>
            </a:r>
            <a:endParaRPr>
              <a:solidFill>
                <a:schemeClr val="accent6"/>
              </a:solidFill>
              <a:latin typeface="Inter Light"/>
              <a:ea typeface="Inter Light"/>
              <a:cs typeface="Inter Light"/>
              <a:sym typeface="Inter Light"/>
            </a:endParaRPr>
          </a:p>
          <a:p>
            <a:pPr indent="0" lvl="0" marL="0" rtl="0" algn="l">
              <a:lnSpc>
                <a:spcPct val="115000"/>
              </a:lnSpc>
              <a:spcBef>
                <a:spcPts val="0"/>
              </a:spcBef>
              <a:spcAft>
                <a:spcPts val="0"/>
              </a:spcAft>
              <a:buNone/>
            </a:pPr>
            <a:r>
              <a:t/>
            </a:r>
            <a:endParaRPr>
              <a:solidFill>
                <a:schemeClr val="accent6"/>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accent6"/>
              </a:buClr>
              <a:buSzPts val="1400"/>
              <a:buFont typeface="Inter Light"/>
              <a:buChar char="●"/>
            </a:pPr>
            <a:r>
              <a:rPr lang="en">
                <a:solidFill>
                  <a:schemeClr val="accent6"/>
                </a:solidFill>
                <a:latin typeface="Inter Light"/>
                <a:ea typeface="Inter Light"/>
                <a:cs typeface="Inter Light"/>
                <a:sym typeface="Inter Light"/>
              </a:rPr>
              <a:t>Entire level is built upon the enemies spawning in any direction - so the player has to always be moving.</a:t>
            </a:r>
            <a:endParaRPr>
              <a:solidFill>
                <a:schemeClr val="accent6"/>
              </a:solidFill>
              <a:latin typeface="Inter Light"/>
              <a:ea typeface="Inter Light"/>
              <a:cs typeface="Inter Light"/>
              <a:sym typeface="Inter Light"/>
            </a:endParaRPr>
          </a:p>
        </p:txBody>
      </p:sp>
      <p:pic>
        <p:nvPicPr>
          <p:cNvPr id="268" name="Google Shape;268;p36"/>
          <p:cNvPicPr preferRelativeResize="0"/>
          <p:nvPr/>
        </p:nvPicPr>
        <p:blipFill>
          <a:blip r:embed="rId3">
            <a:alphaModFix/>
          </a:blip>
          <a:stretch>
            <a:fillRect/>
          </a:stretch>
        </p:blipFill>
        <p:spPr>
          <a:xfrm>
            <a:off x="6393791" y="3176399"/>
            <a:ext cx="2347660" cy="1564126"/>
          </a:xfrm>
          <a:prstGeom prst="rect">
            <a:avLst/>
          </a:prstGeom>
          <a:noFill/>
          <a:ln>
            <a:noFill/>
          </a:ln>
        </p:spPr>
      </p:pic>
      <p:pic>
        <p:nvPicPr>
          <p:cNvPr id="269" name="Google Shape;269;p36"/>
          <p:cNvPicPr preferRelativeResize="0"/>
          <p:nvPr/>
        </p:nvPicPr>
        <p:blipFill>
          <a:blip r:embed="rId4">
            <a:alphaModFix/>
          </a:blip>
          <a:stretch>
            <a:fillRect/>
          </a:stretch>
        </p:blipFill>
        <p:spPr>
          <a:xfrm>
            <a:off x="437425" y="3176399"/>
            <a:ext cx="2428140" cy="1564125"/>
          </a:xfrm>
          <a:prstGeom prst="rect">
            <a:avLst/>
          </a:prstGeom>
          <a:noFill/>
          <a:ln>
            <a:noFill/>
          </a:ln>
        </p:spPr>
      </p:pic>
      <p:pic>
        <p:nvPicPr>
          <p:cNvPr id="270" name="Google Shape;270;p36"/>
          <p:cNvPicPr preferRelativeResize="0"/>
          <p:nvPr/>
        </p:nvPicPr>
        <p:blipFill>
          <a:blip r:embed="rId5">
            <a:alphaModFix/>
          </a:blip>
          <a:stretch>
            <a:fillRect/>
          </a:stretch>
        </p:blipFill>
        <p:spPr>
          <a:xfrm>
            <a:off x="3181525" y="3176400"/>
            <a:ext cx="2780650" cy="1564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nvSpPr>
        <p:spPr>
          <a:xfrm>
            <a:off x="1047575" y="380925"/>
            <a:ext cx="6816900" cy="45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aphicFrame>
        <p:nvGraphicFramePr>
          <p:cNvPr id="276" name="Google Shape;276;p37"/>
          <p:cNvGraphicFramePr/>
          <p:nvPr/>
        </p:nvGraphicFramePr>
        <p:xfrm>
          <a:off x="191750" y="552950"/>
          <a:ext cx="3000000" cy="3000000"/>
        </p:xfrm>
        <a:graphic>
          <a:graphicData uri="http://schemas.openxmlformats.org/drawingml/2006/table">
            <a:tbl>
              <a:tblPr>
                <a:noFill/>
                <a:tableStyleId>{2A04EF83-5AFC-48C3-B709-7E49EAFEC3B4}</a:tableStyleId>
              </a:tblPr>
              <a:tblGrid>
                <a:gridCol w="1595500"/>
                <a:gridCol w="2090050"/>
                <a:gridCol w="540400"/>
                <a:gridCol w="911350"/>
                <a:gridCol w="3623200"/>
              </a:tblGrid>
              <a:tr h="381000">
                <a:tc>
                  <a:txBody>
                    <a:bodyPr/>
                    <a:lstStyle/>
                    <a:p>
                      <a:pPr indent="0" lvl="0" marL="0" rtl="0" algn="l">
                        <a:spcBef>
                          <a:spcPts val="0"/>
                        </a:spcBef>
                        <a:spcAft>
                          <a:spcPts val="0"/>
                        </a:spcAft>
                        <a:buNone/>
                      </a:pPr>
                      <a:r>
                        <a:rPr b="1" lang="en" sz="1100">
                          <a:solidFill>
                            <a:srgbClr val="FFFFFF"/>
                          </a:solidFill>
                        </a:rPr>
                        <a:t>Sound</a:t>
                      </a:r>
                      <a:endParaRPr/>
                    </a:p>
                  </a:txBody>
                  <a:tcPr marT="91425" marB="91425" marR="91425" marL="91425"/>
                </a:tc>
                <a:tc>
                  <a:txBody>
                    <a:bodyPr/>
                    <a:lstStyle/>
                    <a:p>
                      <a:pPr indent="0" lvl="0" marL="0" rtl="0" algn="l">
                        <a:spcBef>
                          <a:spcPts val="0"/>
                        </a:spcBef>
                        <a:spcAft>
                          <a:spcPts val="0"/>
                        </a:spcAft>
                        <a:buNone/>
                      </a:pPr>
                      <a:r>
                        <a:rPr b="1" lang="en" sz="1100">
                          <a:solidFill>
                            <a:srgbClr val="FFFFFF"/>
                          </a:solidFill>
                        </a:rPr>
                        <a:t>Filename</a:t>
                      </a:r>
                      <a:endParaRPr/>
                    </a:p>
                  </a:txBody>
                  <a:tcPr marT="91425" marB="91425" marR="91425" marL="91425"/>
                </a:tc>
                <a:tc>
                  <a:txBody>
                    <a:bodyPr/>
                    <a:lstStyle/>
                    <a:p>
                      <a:pPr indent="0" lvl="0" marL="0" rtl="0" algn="l">
                        <a:spcBef>
                          <a:spcPts val="0"/>
                        </a:spcBef>
                        <a:spcAft>
                          <a:spcPts val="0"/>
                        </a:spcAft>
                        <a:buNone/>
                      </a:pPr>
                      <a:r>
                        <a:rPr b="1" lang="en" sz="1100">
                          <a:solidFill>
                            <a:srgbClr val="FFFFFF"/>
                          </a:solidFill>
                        </a:rPr>
                        <a:t>Loop</a:t>
                      </a:r>
                      <a:endParaRPr/>
                    </a:p>
                  </a:txBody>
                  <a:tcPr marT="91425" marB="91425" marR="91425" marL="91425"/>
                </a:tc>
                <a:tc>
                  <a:txBody>
                    <a:bodyPr/>
                    <a:lstStyle/>
                    <a:p>
                      <a:pPr indent="0" lvl="0" marL="0" rtl="0" algn="l">
                        <a:spcBef>
                          <a:spcPts val="0"/>
                        </a:spcBef>
                        <a:spcAft>
                          <a:spcPts val="0"/>
                        </a:spcAft>
                        <a:buNone/>
                      </a:pPr>
                      <a:r>
                        <a:rPr b="1" lang="en" sz="1100">
                          <a:solidFill>
                            <a:srgbClr val="FFFFFF"/>
                          </a:solidFill>
                        </a:rPr>
                        <a:t>Variations</a:t>
                      </a:r>
                      <a:endParaRPr/>
                    </a:p>
                  </a:txBody>
                  <a:tcPr marT="91425" marB="91425" marR="91425" marL="91425"/>
                </a:tc>
                <a:tc>
                  <a:txBody>
                    <a:bodyPr/>
                    <a:lstStyle/>
                    <a:p>
                      <a:pPr indent="0" lvl="0" marL="0" rtl="0" algn="l">
                        <a:spcBef>
                          <a:spcPts val="0"/>
                        </a:spcBef>
                        <a:spcAft>
                          <a:spcPts val="0"/>
                        </a:spcAft>
                        <a:buNone/>
                      </a:pPr>
                      <a:r>
                        <a:rPr b="1" lang="en" sz="1100">
                          <a:solidFill>
                            <a:srgbClr val="FFFFFF"/>
                          </a:solidFill>
                        </a:rPr>
                        <a:t>Notes</a:t>
                      </a:r>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Player Ship Fly</a:t>
                      </a:r>
                      <a:endParaRPr/>
                    </a:p>
                  </a:txBody>
                  <a:tcPr marT="91425" marB="91425" marR="91425" marL="91425"/>
                </a:tc>
                <a:tc>
                  <a:txBody>
                    <a:bodyPr/>
                    <a:lstStyle/>
                    <a:p>
                      <a:pPr indent="0" lvl="0" marL="0" rtl="0" algn="l">
                        <a:lnSpc>
                          <a:spcPct val="115000"/>
                        </a:lnSpc>
                        <a:spcBef>
                          <a:spcPts val="1200"/>
                        </a:spcBef>
                        <a:spcAft>
                          <a:spcPts val="0"/>
                        </a:spcAft>
                        <a:buNone/>
                      </a:pPr>
                      <a:r>
                        <a:rPr lang="en" sz="1100">
                          <a:solidFill>
                            <a:srgbClr val="FFFFFF"/>
                          </a:solidFill>
                        </a:rPr>
                        <a:t>player_fly_(flyType)+(flyType)</a:t>
                      </a:r>
                      <a:endParaRPr sz="12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FFFFFF"/>
                          </a:solidFill>
                        </a:rPr>
                        <a:t>E.g., player_fly_F+Y</a:t>
                      </a:r>
                      <a:endParaRPr/>
                    </a:p>
                  </a:txBody>
                  <a:tcPr marT="91425" marB="91425" marR="91425" marL="91425"/>
                </a:tc>
                <a:tc>
                  <a:txBody>
                    <a:bodyPr/>
                    <a:lstStyle/>
                    <a:p>
                      <a:pPr indent="0" lvl="0" marL="0" rtl="0" algn="l">
                        <a:spcBef>
                          <a:spcPts val="0"/>
                        </a:spcBef>
                        <a:spcAft>
                          <a:spcPts val="0"/>
                        </a:spcAft>
                        <a:buNone/>
                      </a:pPr>
                      <a:r>
                        <a:rPr lang="en">
                          <a:solidFill>
                            <a:schemeClr val="accent6"/>
                          </a:solidFill>
                        </a:rPr>
                        <a:t>Y</a:t>
                      </a:r>
                      <a:r>
                        <a:rPr lang="en">
                          <a:solidFill>
                            <a:schemeClr val="accent6"/>
                          </a:solidFill>
                        </a:rPr>
                        <a:t>es</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Flying, pitch, roll, yaw</a:t>
                      </a:r>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Playing Accelerating</a:t>
                      </a:r>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player_accel</a:t>
                      </a:r>
                      <a:endParaRPr/>
                    </a:p>
                  </a:txBody>
                  <a:tcPr marT="91425" marB="91425" marR="91425" marL="91425"/>
                </a:tc>
                <a:tc>
                  <a:txBody>
                    <a:bodyPr/>
                    <a:lstStyle/>
                    <a:p>
                      <a:pPr indent="0" lvl="0" marL="0" rtl="0" algn="l">
                        <a:spcBef>
                          <a:spcPts val="0"/>
                        </a:spcBef>
                        <a:spcAft>
                          <a:spcPts val="0"/>
                        </a:spcAft>
                        <a:buNone/>
                      </a:pPr>
                      <a:r>
                        <a:rPr lang="en">
                          <a:solidFill>
                            <a:schemeClr val="accent6"/>
                          </a:solidFill>
                        </a:rPr>
                        <a:t>Yes</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Played when the player accelerates</a:t>
                      </a:r>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Player Dodging</a:t>
                      </a:r>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player_dodge</a:t>
                      </a:r>
                      <a:endParaRPr/>
                    </a:p>
                  </a:txBody>
                  <a:tcPr marT="91425" marB="91425" marR="91425" marL="91425"/>
                </a:tc>
                <a:tc>
                  <a:txBody>
                    <a:bodyPr/>
                    <a:lstStyle/>
                    <a:p>
                      <a:pPr indent="0" lvl="0" marL="0" rtl="0" algn="l">
                        <a:spcBef>
                          <a:spcPts val="0"/>
                        </a:spcBef>
                        <a:spcAft>
                          <a:spcPts val="0"/>
                        </a:spcAft>
                        <a:buNone/>
                      </a:pPr>
                      <a:r>
                        <a:rPr lang="en">
                          <a:solidFill>
                            <a:schemeClr val="accent6"/>
                          </a:solidFill>
                        </a:rPr>
                        <a:t>No</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Whoosh effect when a player dashes a specific direction</a:t>
                      </a:r>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Player Taking Damage</a:t>
                      </a:r>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player_hurt</a:t>
                      </a:r>
                      <a:endParaRPr/>
                    </a:p>
                  </a:txBody>
                  <a:tcPr marT="91425" marB="91425" marR="91425" marL="91425"/>
                </a:tc>
                <a:tc>
                  <a:txBody>
                    <a:bodyPr/>
                    <a:lstStyle/>
                    <a:p>
                      <a:pPr indent="0" lvl="0" marL="0" rtl="0" algn="l">
                        <a:spcBef>
                          <a:spcPts val="0"/>
                        </a:spcBef>
                        <a:spcAft>
                          <a:spcPts val="0"/>
                        </a:spcAft>
                        <a:buNone/>
                      </a:pPr>
                      <a:r>
                        <a:rPr lang="en">
                          <a:solidFill>
                            <a:schemeClr val="accent6"/>
                          </a:solidFill>
                        </a:rPr>
                        <a:t>No</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Rattling metal when the player is shot</a:t>
                      </a:r>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Player Exploding</a:t>
                      </a:r>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player_death</a:t>
                      </a:r>
                      <a:endParaRPr/>
                    </a:p>
                  </a:txBody>
                  <a:tcPr marT="91425" marB="91425" marR="91425" marL="91425"/>
                </a:tc>
                <a:tc>
                  <a:txBody>
                    <a:bodyPr/>
                    <a:lstStyle/>
                    <a:p>
                      <a:pPr indent="0" lvl="0" marL="0" rtl="0" algn="l">
                        <a:spcBef>
                          <a:spcPts val="0"/>
                        </a:spcBef>
                        <a:spcAft>
                          <a:spcPts val="0"/>
                        </a:spcAft>
                        <a:buNone/>
                      </a:pPr>
                      <a:r>
                        <a:rPr lang="en">
                          <a:solidFill>
                            <a:schemeClr val="accent6"/>
                          </a:solidFill>
                        </a:rPr>
                        <a:t>No</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Explosion effect when the player dies in any way</a:t>
                      </a:r>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Asteroid Exploding</a:t>
                      </a:r>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ast_death</a:t>
                      </a:r>
                      <a:endParaRPr/>
                    </a:p>
                  </a:txBody>
                  <a:tcPr marT="91425" marB="91425" marR="91425" marL="91425"/>
                </a:tc>
                <a:tc>
                  <a:txBody>
                    <a:bodyPr/>
                    <a:lstStyle/>
                    <a:p>
                      <a:pPr indent="0" lvl="0" marL="0" rtl="0" algn="l">
                        <a:spcBef>
                          <a:spcPts val="0"/>
                        </a:spcBef>
                        <a:spcAft>
                          <a:spcPts val="0"/>
                        </a:spcAft>
                        <a:buNone/>
                      </a:pPr>
                      <a:r>
                        <a:rPr lang="en">
                          <a:solidFill>
                            <a:schemeClr val="accent6"/>
                          </a:solidFill>
                        </a:rPr>
                        <a:t>No</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Rubble explosion</a:t>
                      </a:r>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Enemy Exploding</a:t>
                      </a:r>
                      <a:endParaRPr/>
                    </a:p>
                  </a:txBody>
                  <a:tcPr marT="91425" marB="91425" marR="91425" marL="91425"/>
                </a:tc>
                <a:tc>
                  <a:txBody>
                    <a:bodyPr/>
                    <a:lstStyle/>
                    <a:p>
                      <a:pPr indent="0" lvl="0" marL="0" rtl="0" algn="l">
                        <a:lnSpc>
                          <a:spcPct val="115000"/>
                        </a:lnSpc>
                        <a:spcBef>
                          <a:spcPts val="1200"/>
                        </a:spcBef>
                        <a:spcAft>
                          <a:spcPts val="0"/>
                        </a:spcAft>
                        <a:buNone/>
                      </a:pPr>
                      <a:r>
                        <a:rPr lang="en" sz="1100">
                          <a:solidFill>
                            <a:srgbClr val="FFFFFF"/>
                          </a:solidFill>
                        </a:rPr>
                        <a:t>enemy_death_(enemyType)</a:t>
                      </a:r>
                      <a:endParaRPr sz="12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FFFFFF"/>
                          </a:solidFill>
                        </a:rPr>
                        <a:t>E.g., enemy_death_airwing</a:t>
                      </a:r>
                      <a:endParaRPr/>
                    </a:p>
                  </a:txBody>
                  <a:tcPr marT="91425" marB="91425" marR="91425" marL="91425"/>
                </a:tc>
                <a:tc>
                  <a:txBody>
                    <a:bodyPr/>
                    <a:lstStyle/>
                    <a:p>
                      <a:pPr indent="0" lvl="0" marL="0" rtl="0" algn="l">
                        <a:spcBef>
                          <a:spcPts val="0"/>
                        </a:spcBef>
                        <a:spcAft>
                          <a:spcPts val="0"/>
                        </a:spcAft>
                        <a:buNone/>
                      </a:pPr>
                      <a:r>
                        <a:rPr lang="en">
                          <a:solidFill>
                            <a:schemeClr val="accent6"/>
                          </a:solidFill>
                        </a:rPr>
                        <a:t>No</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There are four different enemy ships</a:t>
                      </a:r>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Player Shooting</a:t>
                      </a:r>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player _shoot_01</a:t>
                      </a:r>
                      <a:endParaRPr/>
                    </a:p>
                  </a:txBody>
                  <a:tcPr marT="91425" marB="91425" marR="91425" marL="91425"/>
                </a:tc>
                <a:tc>
                  <a:txBody>
                    <a:bodyPr/>
                    <a:lstStyle/>
                    <a:p>
                      <a:pPr indent="0" lvl="0" marL="0" rtl="0" algn="l">
                        <a:spcBef>
                          <a:spcPts val="0"/>
                        </a:spcBef>
                        <a:spcAft>
                          <a:spcPts val="0"/>
                        </a:spcAft>
                        <a:buNone/>
                      </a:pPr>
                      <a:r>
                        <a:rPr lang="en">
                          <a:solidFill>
                            <a:schemeClr val="accent6"/>
                          </a:solidFill>
                        </a:rPr>
                        <a:t>Yes</a:t>
                      </a:r>
                      <a:endParaRPr>
                        <a:solidFill>
                          <a:schemeClr val="accent6"/>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Two different shoot sounds - turret &amp; cannon</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Soundscape</a:t>
            </a:r>
            <a:endParaRPr/>
          </a:p>
        </p:txBody>
      </p:sp>
      <p:sp>
        <p:nvSpPr>
          <p:cNvPr id="282" name="Google Shape;282;p38"/>
          <p:cNvSpPr txBox="1"/>
          <p:nvPr>
            <p:ph idx="4294967295" type="body"/>
          </p:nvPr>
        </p:nvSpPr>
        <p:spPr>
          <a:xfrm>
            <a:off x="720000" y="1237079"/>
            <a:ext cx="7703700" cy="336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latin typeface="Inter Light"/>
                <a:ea typeface="Inter Light"/>
                <a:cs typeface="Inter Light"/>
                <a:sym typeface="Inter Light"/>
              </a:rPr>
              <a:t>Movement in space for the Starship is </a:t>
            </a:r>
            <a:r>
              <a:rPr lang="en">
                <a:latin typeface="Inter Light"/>
                <a:ea typeface="Inter Light"/>
                <a:cs typeface="Inter Light"/>
                <a:sym typeface="Inter Light"/>
              </a:rPr>
              <a:t>reminiscent</a:t>
            </a:r>
            <a:r>
              <a:rPr lang="en">
                <a:latin typeface="Inter Light"/>
                <a:ea typeface="Inter Light"/>
                <a:cs typeface="Inter Light"/>
                <a:sym typeface="Inter Light"/>
              </a:rPr>
              <a:t> to that of a </a:t>
            </a:r>
            <a:r>
              <a:rPr b="1" lang="en"/>
              <a:t>roaring</a:t>
            </a:r>
            <a:r>
              <a:rPr lang="en">
                <a:latin typeface="Inter Light"/>
                <a:ea typeface="Inter Light"/>
                <a:cs typeface="Inter Light"/>
                <a:sym typeface="Inter Light"/>
              </a:rPr>
              <a:t> aircraft, but tonally softer - and more of a </a:t>
            </a:r>
            <a:r>
              <a:rPr b="1" lang="en"/>
              <a:t>thrum of futuristic electrical components</a:t>
            </a:r>
            <a:r>
              <a:rPr lang="en">
                <a:latin typeface="Inter Light"/>
                <a:ea typeface="Inter Light"/>
                <a:cs typeface="Inter Light"/>
                <a:sym typeface="Inter Light"/>
              </a:rPr>
              <a:t>.</a:t>
            </a:r>
            <a:endParaRPr>
              <a:latin typeface="Inter Light"/>
              <a:ea typeface="Inter Light"/>
              <a:cs typeface="Inter Light"/>
              <a:sym typeface="Inter Light"/>
            </a:endParaRPr>
          </a:p>
          <a:p>
            <a:pPr indent="0" lvl="0" marL="457200" rtl="0" algn="l">
              <a:spcBef>
                <a:spcPts val="1600"/>
              </a:spcBef>
              <a:spcAft>
                <a:spcPts val="0"/>
              </a:spcAft>
              <a:buNone/>
            </a:pPr>
            <a:r>
              <a:t/>
            </a:r>
            <a:endParaRPr>
              <a:latin typeface="Inter Light"/>
              <a:ea typeface="Inter Light"/>
              <a:cs typeface="Inter Light"/>
              <a:sym typeface="Inter Light"/>
            </a:endParaRPr>
          </a:p>
          <a:p>
            <a:pPr indent="-317500" lvl="0" marL="457200" rtl="0" algn="l">
              <a:spcBef>
                <a:spcPts val="1600"/>
              </a:spcBef>
              <a:spcAft>
                <a:spcPts val="0"/>
              </a:spcAft>
              <a:buSzPts val="1400"/>
              <a:buChar char="●"/>
            </a:pPr>
            <a:r>
              <a:rPr lang="en">
                <a:latin typeface="Inter Light"/>
                <a:ea typeface="Inter Light"/>
                <a:cs typeface="Inter Light"/>
                <a:sym typeface="Inter Light"/>
              </a:rPr>
              <a:t>Acceleration of the spacecraft sounds like a punchy, sputtering of an aircraft, while deceleration is like a </a:t>
            </a:r>
            <a:r>
              <a:rPr b="1" lang="en"/>
              <a:t>vacuum being turned off</a:t>
            </a:r>
            <a:r>
              <a:rPr lang="en">
                <a:latin typeface="Inter Light"/>
                <a:ea typeface="Inter Light"/>
                <a:cs typeface="Inter Light"/>
                <a:sym typeface="Inter Light"/>
              </a:rPr>
              <a:t>, as the components turn off and quieten down over a longer period of time rather than </a:t>
            </a:r>
            <a:r>
              <a:rPr lang="en">
                <a:latin typeface="Inter Light"/>
                <a:ea typeface="Inter Light"/>
                <a:cs typeface="Inter Light"/>
                <a:sym typeface="Inter Light"/>
              </a:rPr>
              <a:t>instantaneously.</a:t>
            </a:r>
            <a:endParaRPr>
              <a:latin typeface="Inter Light"/>
              <a:ea typeface="Inter Light"/>
              <a:cs typeface="Inter Light"/>
              <a:sym typeface="Inter Light"/>
            </a:endParaRPr>
          </a:p>
          <a:p>
            <a:pPr indent="0" lvl="0" marL="457200" rtl="0" algn="l">
              <a:spcBef>
                <a:spcPts val="1600"/>
              </a:spcBef>
              <a:spcAft>
                <a:spcPts val="0"/>
              </a:spcAft>
              <a:buNone/>
            </a:pPr>
            <a:r>
              <a:t/>
            </a:r>
            <a:endParaRPr>
              <a:latin typeface="Inter Light"/>
              <a:ea typeface="Inter Light"/>
              <a:cs typeface="Inter Light"/>
              <a:sym typeface="Inter Light"/>
            </a:endParaRPr>
          </a:p>
          <a:p>
            <a:pPr indent="-317500" lvl="0" marL="457200" rtl="0" algn="l">
              <a:spcBef>
                <a:spcPts val="1600"/>
              </a:spcBef>
              <a:spcAft>
                <a:spcPts val="0"/>
              </a:spcAft>
              <a:buSzPts val="1400"/>
              <a:buChar char="●"/>
            </a:pPr>
            <a:r>
              <a:rPr lang="en">
                <a:latin typeface="Inter Light"/>
                <a:ea typeface="Inter Light"/>
                <a:cs typeface="Inter Light"/>
                <a:sym typeface="Inter Light"/>
              </a:rPr>
              <a:t>The sound design specifically for the main player turrets is created using a </a:t>
            </a:r>
            <a:r>
              <a:rPr b="1" lang="en"/>
              <a:t>synthesizer</a:t>
            </a:r>
            <a:r>
              <a:rPr lang="en">
                <a:latin typeface="Inter Light"/>
                <a:ea typeface="Inter Light"/>
                <a:cs typeface="Inter Light"/>
                <a:sym typeface="Inter Light"/>
              </a:rPr>
              <a:t> - a stereotypical “</a:t>
            </a:r>
            <a:r>
              <a:rPr b="1" lang="en"/>
              <a:t>pew-pew</a:t>
            </a:r>
            <a:r>
              <a:rPr lang="en">
                <a:latin typeface="Inter Light"/>
                <a:ea typeface="Inter Light"/>
                <a:cs typeface="Inter Light"/>
                <a:sym typeface="Inter Light"/>
              </a:rPr>
              <a:t>” sound for the front firing turrets, while the main canon is a sort of </a:t>
            </a:r>
            <a:r>
              <a:rPr b="1" lang="en"/>
              <a:t>roaring electrical ball</a:t>
            </a:r>
            <a:r>
              <a:rPr lang="en">
                <a:latin typeface="Inter Light"/>
                <a:ea typeface="Inter Light"/>
                <a:cs typeface="Inter Light"/>
                <a:sym typeface="Inter Light"/>
              </a:rPr>
              <a:t> of energy that sounds like a </a:t>
            </a:r>
            <a:r>
              <a:rPr b="1" lang="en"/>
              <a:t>booming soundwave</a:t>
            </a:r>
            <a:r>
              <a:rPr lang="en">
                <a:latin typeface="Inter Light"/>
                <a:ea typeface="Inter Light"/>
                <a:cs typeface="Inter Light"/>
                <a:sym typeface="Inter Light"/>
              </a:rPr>
              <a:t>.</a:t>
            </a:r>
            <a:endParaRPr>
              <a:latin typeface="Inter Light"/>
              <a:ea typeface="Inter Light"/>
              <a:cs typeface="Inter Light"/>
              <a:sym typeface="Inter Light"/>
            </a:endParaRPr>
          </a:p>
          <a:p>
            <a:pPr indent="0" lvl="0" marL="0" rtl="0" algn="l">
              <a:spcBef>
                <a:spcPts val="1600"/>
              </a:spcBef>
              <a:spcAft>
                <a:spcPts val="0"/>
              </a:spcAft>
              <a:buNone/>
            </a:pPr>
            <a:r>
              <a:t/>
            </a:r>
            <a:endParaRPr>
              <a:latin typeface="Inter Light"/>
              <a:ea typeface="Inter Light"/>
              <a:cs typeface="Inter Light"/>
              <a:sym typeface="Inter Light"/>
            </a:endParaRPr>
          </a:p>
          <a:p>
            <a:pPr indent="0" lvl="0" marL="0" rtl="0" algn="l">
              <a:spcBef>
                <a:spcPts val="1600"/>
              </a:spcBef>
              <a:spcAft>
                <a:spcPts val="1600"/>
              </a:spcAft>
              <a:buNone/>
            </a:pPr>
            <a:r>
              <a:t/>
            </a:r>
            <a:endParaRPr>
              <a:latin typeface="Inter Light"/>
              <a:ea typeface="Inter Light"/>
              <a:cs typeface="Inter Light"/>
              <a:sym typeface="Inter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rot="-941">
            <a:off x="1239300" y="3554357"/>
            <a:ext cx="3286500" cy="6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–Brodie Frazer (2023)</a:t>
            </a:r>
            <a:endParaRPr/>
          </a:p>
        </p:txBody>
      </p:sp>
      <p:sp>
        <p:nvSpPr>
          <p:cNvPr id="288" name="Google Shape;288;p39"/>
          <p:cNvSpPr txBox="1"/>
          <p:nvPr>
            <p:ph idx="1" type="subTitle"/>
          </p:nvPr>
        </p:nvSpPr>
        <p:spPr>
          <a:xfrm>
            <a:off x="753100" y="885275"/>
            <a:ext cx="5166000" cy="170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Inter Light"/>
                <a:ea typeface="Inter Light"/>
                <a:cs typeface="Inter Light"/>
                <a:sym typeface="Inter Light"/>
              </a:rPr>
              <a:t>“You have to be an idiot to not think there’s other life out there. It’s one thing to question your own </a:t>
            </a:r>
            <a:r>
              <a:rPr lang="en">
                <a:latin typeface="Inter Light"/>
                <a:ea typeface="Inter Light"/>
                <a:cs typeface="Inter Light"/>
                <a:sym typeface="Inter Light"/>
              </a:rPr>
              <a:t>existence</a:t>
            </a:r>
            <a:r>
              <a:rPr lang="en">
                <a:latin typeface="Inter Light"/>
                <a:ea typeface="Inter Light"/>
                <a:cs typeface="Inter Light"/>
                <a:sym typeface="Inter Light"/>
              </a:rPr>
              <a:t>, it’s another thing to question if there’s more life outside of the Cosmos”</a:t>
            </a:r>
            <a:endParaRPr>
              <a:latin typeface="Inter Light"/>
              <a:ea typeface="Inter Light"/>
              <a:cs typeface="Inter Light"/>
              <a:sym typeface="Int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idx="1" type="subTitle"/>
          </p:nvPr>
        </p:nvSpPr>
        <p:spPr>
          <a:xfrm>
            <a:off x="720125" y="1462276"/>
            <a:ext cx="4563900" cy="170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300">
                <a:latin typeface="Cinzel ExtraBold"/>
                <a:ea typeface="Cinzel ExtraBold"/>
                <a:cs typeface="Cinzel ExtraBold"/>
                <a:sym typeface="Cinzel ExtraBold"/>
              </a:rPr>
              <a:t>Q&amp;A</a:t>
            </a:r>
            <a:endParaRPr sz="3300">
              <a:latin typeface="Cinzel ExtraBold"/>
              <a:ea typeface="Cinzel ExtraBold"/>
              <a:cs typeface="Cinzel ExtraBold"/>
              <a:sym typeface="Cinzel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ci-fi Short Film Pitch Deck by Slidesgo">
  <a:themeElements>
    <a:clrScheme name="Simple Light">
      <a:dk1>
        <a:srgbClr val="161616"/>
      </a:dk1>
      <a:lt1>
        <a:srgbClr val="FFFFFF"/>
      </a:lt1>
      <a:dk2>
        <a:srgbClr val="FAF9EC"/>
      </a:dk2>
      <a:lt2>
        <a:srgbClr val="160D00"/>
      </a:lt2>
      <a:accent1>
        <a:srgbClr val="FFFFFF"/>
      </a:accent1>
      <a:accent2>
        <a:srgbClr val="FFFFFF"/>
      </a:accent2>
      <a:accent3>
        <a:srgbClr val="FFFFFF"/>
      </a:accent3>
      <a:accent4>
        <a:srgbClr val="FFFFFF"/>
      </a:accent4>
      <a:accent5>
        <a:srgbClr val="FFFFFF"/>
      </a:accent5>
      <a:accent6>
        <a:srgbClr val="FFFFFF"/>
      </a:accent6>
      <a:hlink>
        <a:srgbClr val="FAF9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